
<file path=[Content_Types].xml><?xml version="1.0" encoding="utf-8"?>
<Types xmlns="http://schemas.openxmlformats.org/package/2006/content-types">
  <Default Extension="mp3" ContentType="audio/mpeg"/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php" ContentType="image/png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1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82" r:id="rId3"/>
    <p:sldId id="257" r:id="rId4"/>
    <p:sldId id="258" r:id="rId5"/>
    <p:sldId id="263" r:id="rId6"/>
    <p:sldId id="264" r:id="rId7"/>
    <p:sldId id="265" r:id="rId8"/>
    <p:sldId id="266" r:id="rId9"/>
    <p:sldId id="259" r:id="rId10"/>
    <p:sldId id="267" r:id="rId11"/>
    <p:sldId id="268" r:id="rId12"/>
    <p:sldId id="269" r:id="rId13"/>
    <p:sldId id="270" r:id="rId14"/>
    <p:sldId id="271" r:id="rId15"/>
    <p:sldId id="260" r:id="rId16"/>
    <p:sldId id="272" r:id="rId17"/>
    <p:sldId id="273" r:id="rId18"/>
    <p:sldId id="274" r:id="rId19"/>
    <p:sldId id="275" r:id="rId20"/>
    <p:sldId id="261" r:id="rId21"/>
    <p:sldId id="276" r:id="rId22"/>
    <p:sldId id="277" r:id="rId23"/>
    <p:sldId id="278" r:id="rId24"/>
    <p:sldId id="279" r:id="rId25"/>
    <p:sldId id="280" r:id="rId26"/>
    <p:sldId id="262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1C32"/>
    <a:srgbClr val="20073E"/>
    <a:srgbClr val="411A60"/>
    <a:srgbClr val="000037"/>
    <a:srgbClr val="00001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96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___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D8213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TYPE 1</c:v>
                </c:pt>
                <c:pt idx="1">
                  <c:v>TYPE 2</c:v>
                </c:pt>
                <c:pt idx="2">
                  <c:v>TYPE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B3-45FE-8D98-8EECE67E3CEF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TYPE 1</c:v>
                </c:pt>
                <c:pt idx="1">
                  <c:v>TYPE 2</c:v>
                </c:pt>
                <c:pt idx="2">
                  <c:v>TYPE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0B3-45FE-8D98-8EECE67E3CE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43845328"/>
        <c:axId val="443846896"/>
      </c:barChart>
      <c:catAx>
        <c:axId val="443845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3846896"/>
        <c:crosses val="autoZero"/>
        <c:auto val="1"/>
        <c:lblAlgn val="ctr"/>
        <c:lblOffset val="100"/>
        <c:noMultiLvlLbl val="0"/>
      </c:catAx>
      <c:valAx>
        <c:axId val="4438468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3845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D9D9D9"/>
            </a:solidFill>
          </c:spPr>
          <c:dPt>
            <c:idx val="0"/>
            <c:bubble3D val="0"/>
            <c:spPr>
              <a:solidFill>
                <a:srgbClr val="D82132">
                  <a:alpha val="8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807-47CB-9CF1-A8D0865FC7BF}"/>
              </c:ext>
            </c:extLst>
          </c:dPt>
          <c:dPt>
            <c:idx val="1"/>
            <c:bubble3D val="0"/>
            <c:spPr>
              <a:solidFill>
                <a:schemeClr val="bg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807-47CB-9CF1-A8D0865FC7BF}"/>
              </c:ext>
            </c:extLst>
          </c:dPt>
          <c:dPt>
            <c:idx val="2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807-47CB-9CF1-A8D0865FC7BF}"/>
              </c:ext>
            </c:extLst>
          </c:dPt>
          <c:dPt>
            <c:idx val="3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807-47CB-9CF1-A8D0865FC7BF}"/>
              </c:ext>
            </c:extLst>
          </c:dPt>
          <c:cat>
            <c:strRef>
              <c:f>Sheet1!$A$2:$A$5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807-47CB-9CF1-A8D0865FC7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D9D9D9"/>
            </a:solidFill>
            <a:ln>
              <a:noFill/>
            </a:ln>
          </c:spPr>
          <c:dPt>
            <c:idx val="0"/>
            <c:bubble3D val="0"/>
            <c:spPr>
              <a:solidFill>
                <a:srgbClr val="D82132">
                  <a:alpha val="8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E6C-491D-BAB3-078070EC73B5}"/>
              </c:ext>
            </c:extLst>
          </c:dPt>
          <c:dPt>
            <c:idx val="1"/>
            <c:bubble3D val="0"/>
            <c:spPr>
              <a:solidFill>
                <a:srgbClr val="D9D9D9">
                  <a:alpha val="5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E6C-491D-BAB3-078070EC73B5}"/>
              </c:ext>
            </c:extLst>
          </c:dPt>
          <c:dPt>
            <c:idx val="2"/>
            <c:bubble3D val="0"/>
            <c:spPr>
              <a:solidFill>
                <a:srgbClr val="D9D9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E6C-491D-BAB3-078070EC73B5}"/>
              </c:ext>
            </c:extLst>
          </c:dPt>
          <c:dPt>
            <c:idx val="3"/>
            <c:bubble3D val="0"/>
            <c:spPr>
              <a:solidFill>
                <a:srgbClr val="D9D9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E6C-491D-BAB3-078070EC73B5}"/>
              </c:ext>
            </c:extLst>
          </c:dPt>
          <c:cat>
            <c:strRef>
              <c:f>Sheet1!$A$2:$A$5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7.5</c:v>
                </c:pt>
                <c:pt idx="1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E6C-491D-BAB3-078070EC73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D9D9D9"/>
            </a:solidFill>
            <a:ln>
              <a:noFill/>
            </a:ln>
          </c:spPr>
          <c:dPt>
            <c:idx val="0"/>
            <c:bubble3D val="0"/>
            <c:spPr>
              <a:solidFill>
                <a:srgbClr val="D82132">
                  <a:alpha val="8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545-4246-B0D7-D20499A640F5}"/>
              </c:ext>
            </c:extLst>
          </c:dPt>
          <c:dPt>
            <c:idx val="1"/>
            <c:bubble3D val="0"/>
            <c:spPr>
              <a:solidFill>
                <a:srgbClr val="D9D9D9">
                  <a:alpha val="5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545-4246-B0D7-D20499A640F5}"/>
              </c:ext>
            </c:extLst>
          </c:dPt>
          <c:dPt>
            <c:idx val="2"/>
            <c:bubble3D val="0"/>
            <c:spPr>
              <a:solidFill>
                <a:srgbClr val="D9D9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545-4246-B0D7-D20499A640F5}"/>
              </c:ext>
            </c:extLst>
          </c:dPt>
          <c:dPt>
            <c:idx val="3"/>
            <c:bubble3D val="0"/>
            <c:spPr>
              <a:solidFill>
                <a:srgbClr val="D9D9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545-4246-B0D7-D20499A640F5}"/>
              </c:ext>
            </c:extLst>
          </c:dPt>
          <c:cat>
            <c:strRef>
              <c:f>Sheet1!$A$2:$A$5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6.3</c:v>
                </c:pt>
                <c:pt idx="1">
                  <c:v>3.7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545-4246-B0D7-D20499A640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D9D9D9"/>
            </a:solidFill>
            <a:ln>
              <a:noFill/>
            </a:ln>
          </c:spPr>
          <c:dPt>
            <c:idx val="0"/>
            <c:bubble3D val="0"/>
            <c:spPr>
              <a:solidFill>
                <a:srgbClr val="D82132">
                  <a:alpha val="8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425-4B42-919E-D6A700A39ABC}"/>
              </c:ext>
            </c:extLst>
          </c:dPt>
          <c:dPt>
            <c:idx val="1"/>
            <c:bubble3D val="0"/>
            <c:spPr>
              <a:solidFill>
                <a:srgbClr val="D9D9D9">
                  <a:alpha val="5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425-4B42-919E-D6A700A39ABC}"/>
              </c:ext>
            </c:extLst>
          </c:dPt>
          <c:dPt>
            <c:idx val="2"/>
            <c:bubble3D val="0"/>
            <c:spPr>
              <a:solidFill>
                <a:srgbClr val="D9D9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425-4B42-919E-D6A700A39ABC}"/>
              </c:ext>
            </c:extLst>
          </c:dPt>
          <c:dPt>
            <c:idx val="3"/>
            <c:bubble3D val="0"/>
            <c:spPr>
              <a:solidFill>
                <a:srgbClr val="D9D9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425-4B42-919E-D6A700A39ABC}"/>
              </c:ext>
            </c:extLst>
          </c:dPt>
          <c:cat>
            <c:strRef>
              <c:f>Sheet1!$A$2:$A$5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5.8</c:v>
                </c:pt>
                <c:pt idx="1">
                  <c:v>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425-4B42-919E-D6A700A39A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3.0035860719735585E-2"/>
          <c:y val="1.1579480673968325E-2"/>
          <c:w val="0.95730618206178131"/>
          <c:h val="0.9150838083908989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ysClr val="window" lastClr="FFFFFF">
                <a:alpha val="50000"/>
              </a:sys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4"/>
                <c:pt idx="0">
                  <c:v>TYPE 1</c:v>
                </c:pt>
                <c:pt idx="1">
                  <c:v>TYPE 2</c:v>
                </c:pt>
                <c:pt idx="2">
                  <c:v>TYPE 3</c:v>
                </c:pt>
                <c:pt idx="3">
                  <c:v>TYPE 4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4"/>
                <c:pt idx="0">
                  <c:v>4.5</c:v>
                </c:pt>
                <c:pt idx="1">
                  <c:v>4.5</c:v>
                </c:pt>
                <c:pt idx="2">
                  <c:v>4.5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FF-49FC-ACF1-53930478D64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D82132">
                <a:alpha val="95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4"/>
                <c:pt idx="0">
                  <c:v>TYPE 1</c:v>
                </c:pt>
                <c:pt idx="1">
                  <c:v>TYPE 2</c:v>
                </c:pt>
                <c:pt idx="2">
                  <c:v>TYPE 3</c:v>
                </c:pt>
                <c:pt idx="3">
                  <c:v>TYPE 4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4"/>
                <c:pt idx="0">
                  <c:v>2.4</c:v>
                </c:pt>
                <c:pt idx="1">
                  <c:v>3.4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4FF-49FC-ACF1-53930478D6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100"/>
        <c:axId val="327102600"/>
        <c:axId val="327103776"/>
      </c:barChart>
      <c:catAx>
        <c:axId val="32710260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327103776"/>
        <c:crosses val="autoZero"/>
        <c:auto val="1"/>
        <c:lblAlgn val="ctr"/>
        <c:lblOffset val="100"/>
        <c:noMultiLvlLbl val="0"/>
      </c:catAx>
      <c:valAx>
        <c:axId val="32710377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27102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media/image1.jpeg>
</file>

<file path=ppt/media/image10.jpg>
</file>

<file path=ppt/media/image11.png>
</file>

<file path=ppt/media/image12.jpeg>
</file>

<file path=ppt/media/image13.png>
</file>

<file path=ppt/media/image2.jpg>
</file>

<file path=ppt/media/image3.png>
</file>

<file path=ppt/media/image4.php>
</file>

<file path=ppt/media/image5.png>
</file>

<file path=ppt/media/image6.jpg>
</file>

<file path=ppt/media/image7.png>
</file>

<file path=ppt/media/image8.jpe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979C22-170C-4E8A-9CFF-28DB93CDA5A8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9A3BAD-6681-4F97-BDAF-40BEA40F6C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0058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926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728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38610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0884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41565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96982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97981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8219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5226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3156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062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4803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7795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5307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3254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257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14240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165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236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409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475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022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371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5358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0147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A3BAD-6681-4F97-BDAF-40BEA40F6C9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0367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677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6605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736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220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256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147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5372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2568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13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667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966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22000">
              <a:srgbClr val="000013"/>
            </a:gs>
            <a:gs pos="43000">
              <a:srgbClr val="000037"/>
            </a:gs>
            <a:gs pos="74000">
              <a:srgbClr val="20073E"/>
            </a:gs>
            <a:gs pos="88000">
              <a:srgbClr val="411A6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EAEC3-95F2-4652-AFEC-5ACBF20FE135}" type="datetimeFigureOut">
              <a:rPr lang="zh-CN" altLang="en-US" smtClean="0"/>
              <a:t>2018/10/26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DFAE4-4965-404A-A992-210482815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80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jp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3.png"/><Relationship Id="rId4" Type="http://schemas.openxmlformats.org/officeDocument/2006/relationships/oleObject" Target="../embeddings/oleObject1.bin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h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79"/>
            <a:ext cx="12192000" cy="6860679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406597" y="1744567"/>
            <a:ext cx="9188306" cy="2834913"/>
            <a:chOff x="1406597" y="1744567"/>
            <a:chExt cx="9188306" cy="2834913"/>
          </a:xfrm>
        </p:grpSpPr>
        <p:grpSp>
          <p:nvGrpSpPr>
            <p:cNvPr id="16" name="组合 15"/>
            <p:cNvGrpSpPr/>
            <p:nvPr/>
          </p:nvGrpSpPr>
          <p:grpSpPr>
            <a:xfrm>
              <a:off x="1406597" y="2974715"/>
              <a:ext cx="9188306" cy="1604765"/>
              <a:chOff x="1406597" y="3111553"/>
              <a:chExt cx="9188306" cy="1604765"/>
            </a:xfrm>
          </p:grpSpPr>
          <p:sp>
            <p:nvSpPr>
              <p:cNvPr id="6" name="文本框 5"/>
              <p:cNvSpPr txBox="1">
                <a:spLocks noChangeArrowheads="1"/>
              </p:cNvSpPr>
              <p:nvPr/>
            </p:nvSpPr>
            <p:spPr bwMode="auto">
              <a:xfrm>
                <a:off x="1406597" y="3111553"/>
                <a:ext cx="9188306" cy="923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 defTabSz="913765">
                  <a:defRPr/>
                </a:pPr>
                <a:r>
                  <a:rPr lang="en-US" altLang="zh-CN" sz="5400" b="1" spc="15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</a:rPr>
                  <a:t> </a:t>
                </a:r>
                <a:r>
                  <a:rPr lang="zh-CN" altLang="en-US" sz="5400" b="1" spc="15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</a:rPr>
                  <a:t>创业</a:t>
                </a:r>
                <a:r>
                  <a:rPr lang="zh-CN" altLang="en-US" sz="5400" b="1" spc="15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</a:rPr>
                  <a:t>融资商业</a:t>
                </a:r>
                <a:r>
                  <a:rPr lang="zh-CN" altLang="en-US" sz="5400" b="1" spc="15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</a:rPr>
                  <a:t>计划书</a:t>
                </a:r>
                <a:endParaRPr lang="zh-CN" altLang="en-US" sz="4400" b="1" spc="15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</a:endParaRPr>
              </a:p>
            </p:txBody>
          </p:sp>
          <p:sp>
            <p:nvSpPr>
              <p:cNvPr id="7" name="TextBox 111"/>
              <p:cNvSpPr txBox="1">
                <a:spLocks noChangeArrowheads="1"/>
              </p:cNvSpPr>
              <p:nvPr/>
            </p:nvSpPr>
            <p:spPr bwMode="auto">
              <a:xfrm>
                <a:off x="2139803" y="4189515"/>
                <a:ext cx="7912395" cy="526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372" tIns="45684" rIns="91372" bIns="4568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 defTabSz="913765">
                  <a:lnSpc>
                    <a:spcPct val="150000"/>
                  </a:lnSpc>
                  <a:defRPr/>
                </a:pPr>
                <a:r>
                  <a:rPr lang="en-US" altLang="zh-CN" sz="1000" dirty="0" smtClean="0">
                    <a:solidFill>
                      <a:schemeClr val="bg1">
                        <a:lumMod val="85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Arial" panose="020B0604020202020204" pitchFamily="34" charset="0"/>
                  </a:rPr>
                  <a:t>Click here to modify the text , you may post text here . click here to modify the text . click here to modify the text , you may post text here  </a:t>
                </a:r>
                <a:r>
                  <a:rPr lang="en-US" altLang="zh-CN" sz="900" dirty="0" smtClean="0">
                    <a:solidFill>
                      <a:schemeClr val="bg1">
                        <a:lumMod val="85000"/>
                      </a:schemeClr>
                    </a:solidFill>
                    <a:latin typeface="+mn-ea"/>
                    <a:ea typeface="+mn-ea"/>
                    <a:cs typeface="Arial" panose="020B0604020202020204" pitchFamily="34" charset="0"/>
                  </a:rPr>
                  <a:t>click</a:t>
                </a:r>
                <a:r>
                  <a:rPr lang="en-US" altLang="zh-CN" sz="1000" dirty="0" smtClean="0">
                    <a:solidFill>
                      <a:schemeClr val="bg1">
                        <a:lumMod val="85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Arial" panose="020B0604020202020204" pitchFamily="34" charset="0"/>
                  </a:rPr>
                  <a:t> here to modify the text </a:t>
                </a:r>
                <a:r>
                  <a:rPr lang="zh-CN" altLang="en-US" sz="1000" dirty="0" smtClean="0">
                    <a:solidFill>
                      <a:schemeClr val="bg1">
                        <a:lumMod val="85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Arial" panose="020B0604020202020204" pitchFamily="34" charset="0"/>
                  </a:rPr>
                  <a:t>。</a:t>
                </a:r>
                <a:endPara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 rot="7200000">
              <a:off x="5498283" y="1722114"/>
              <a:ext cx="1195434" cy="1240339"/>
              <a:chOff x="3923830" y="1999586"/>
              <a:chExt cx="4060805" cy="4213348"/>
            </a:xfrm>
            <a:blipFill>
              <a:blip r:embed="rId6"/>
              <a:stretch>
                <a:fillRect/>
              </a:stretch>
            </a:blipFill>
          </p:grpSpPr>
          <p:sp>
            <p:nvSpPr>
              <p:cNvPr id="13" name="任意多边形 12"/>
              <p:cNvSpPr/>
              <p:nvPr/>
            </p:nvSpPr>
            <p:spPr>
              <a:xfrm rot="18000000">
                <a:off x="4549304" y="2468824"/>
                <a:ext cx="3633691" cy="3236971"/>
              </a:xfrm>
              <a:custGeom>
                <a:avLst/>
                <a:gdLst>
                  <a:gd name="connsiteX0" fmla="*/ 2085183 w 3633690"/>
                  <a:gd name="connsiteY0" fmla="*/ 2855641 h 3236971"/>
                  <a:gd name="connsiteX1" fmla="*/ 2086604 w 3633690"/>
                  <a:gd name="connsiteY1" fmla="*/ 2858103 h 3236971"/>
                  <a:gd name="connsiteX2" fmla="*/ 1868867 w 3633690"/>
                  <a:gd name="connsiteY2" fmla="*/ 3236971 h 3236971"/>
                  <a:gd name="connsiteX3" fmla="*/ 1868866 w 3633690"/>
                  <a:gd name="connsiteY3" fmla="*/ 3236971 h 3236971"/>
                  <a:gd name="connsiteX4" fmla="*/ 1866944 w 3633690"/>
                  <a:gd name="connsiteY4" fmla="*/ 3233642 h 3236971"/>
                  <a:gd name="connsiteX5" fmla="*/ 3633690 w 3633690"/>
                  <a:gd name="connsiteY5" fmla="*/ 166146 h 3236971"/>
                  <a:gd name="connsiteX6" fmla="*/ 3507178 w 3633690"/>
                  <a:gd name="connsiteY6" fmla="*/ 386279 h 3236971"/>
                  <a:gd name="connsiteX7" fmla="*/ 659496 w 3633690"/>
                  <a:gd name="connsiteY7" fmla="*/ 386279 h 3236971"/>
                  <a:gd name="connsiteX8" fmla="*/ 1648706 w 3633690"/>
                  <a:gd name="connsiteY8" fmla="*/ 2099642 h 3236971"/>
                  <a:gd name="connsiteX9" fmla="*/ 1430468 w 3633690"/>
                  <a:gd name="connsiteY9" fmla="*/ 2477642 h 3236971"/>
                  <a:gd name="connsiteX10" fmla="*/ 1 w 3633690"/>
                  <a:gd name="connsiteY10" fmla="*/ 2 h 3236971"/>
                  <a:gd name="connsiteX11" fmla="*/ 2 w 3633690"/>
                  <a:gd name="connsiteY11" fmla="*/ 0 h 3236971"/>
                  <a:gd name="connsiteX12" fmla="*/ 0 w 3633690"/>
                  <a:gd name="connsiteY12" fmla="*/ 0 h 3236971"/>
                  <a:gd name="connsiteX13" fmla="*/ 436978 w 3633690"/>
                  <a:gd name="connsiteY13" fmla="*/ 867 h 3236971"/>
                  <a:gd name="connsiteX14" fmla="*/ 441257 w 3633690"/>
                  <a:gd name="connsiteY14" fmla="*/ 8279 h 3236971"/>
                  <a:gd name="connsiteX15" fmla="*/ 3289170 w 3633690"/>
                  <a:gd name="connsiteY15" fmla="*/ 8279 h 3236971"/>
                  <a:gd name="connsiteX16" fmla="*/ 3507293 w 3633690"/>
                  <a:gd name="connsiteY16" fmla="*/ 386079 h 3236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33690" h="3236971">
                    <a:moveTo>
                      <a:pt x="2085183" y="2855641"/>
                    </a:moveTo>
                    <a:lnTo>
                      <a:pt x="2086604" y="2858103"/>
                    </a:lnTo>
                    <a:lnTo>
                      <a:pt x="1868867" y="3236971"/>
                    </a:lnTo>
                    <a:lnTo>
                      <a:pt x="1868866" y="3236971"/>
                    </a:lnTo>
                    <a:lnTo>
                      <a:pt x="1866944" y="3233642"/>
                    </a:lnTo>
                    <a:close/>
                    <a:moveTo>
                      <a:pt x="3633690" y="166146"/>
                    </a:moveTo>
                    <a:lnTo>
                      <a:pt x="3507178" y="386279"/>
                    </a:lnTo>
                    <a:lnTo>
                      <a:pt x="659496" y="386279"/>
                    </a:lnTo>
                    <a:lnTo>
                      <a:pt x="1648706" y="2099642"/>
                    </a:lnTo>
                    <a:lnTo>
                      <a:pt x="1430468" y="2477642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436978" y="867"/>
                    </a:lnTo>
                    <a:lnTo>
                      <a:pt x="441257" y="8279"/>
                    </a:lnTo>
                    <a:lnTo>
                      <a:pt x="3289170" y="8279"/>
                    </a:lnTo>
                    <a:lnTo>
                      <a:pt x="3507293" y="3860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任意多边形 13"/>
              <p:cNvSpPr/>
              <p:nvPr/>
            </p:nvSpPr>
            <p:spPr>
              <a:xfrm rot="10800000">
                <a:off x="3923830" y="1999586"/>
                <a:ext cx="3633689" cy="3236972"/>
              </a:xfrm>
              <a:custGeom>
                <a:avLst/>
                <a:gdLst>
                  <a:gd name="connsiteX0" fmla="*/ 2085183 w 3633690"/>
                  <a:gd name="connsiteY0" fmla="*/ 2855641 h 3236971"/>
                  <a:gd name="connsiteX1" fmla="*/ 2086604 w 3633690"/>
                  <a:gd name="connsiteY1" fmla="*/ 2858103 h 3236971"/>
                  <a:gd name="connsiteX2" fmla="*/ 1868867 w 3633690"/>
                  <a:gd name="connsiteY2" fmla="*/ 3236971 h 3236971"/>
                  <a:gd name="connsiteX3" fmla="*/ 1868866 w 3633690"/>
                  <a:gd name="connsiteY3" fmla="*/ 3236971 h 3236971"/>
                  <a:gd name="connsiteX4" fmla="*/ 1866944 w 3633690"/>
                  <a:gd name="connsiteY4" fmla="*/ 3233642 h 3236971"/>
                  <a:gd name="connsiteX5" fmla="*/ 3633690 w 3633690"/>
                  <a:gd name="connsiteY5" fmla="*/ 166146 h 3236971"/>
                  <a:gd name="connsiteX6" fmla="*/ 3507178 w 3633690"/>
                  <a:gd name="connsiteY6" fmla="*/ 386279 h 3236971"/>
                  <a:gd name="connsiteX7" fmla="*/ 659496 w 3633690"/>
                  <a:gd name="connsiteY7" fmla="*/ 386279 h 3236971"/>
                  <a:gd name="connsiteX8" fmla="*/ 1648706 w 3633690"/>
                  <a:gd name="connsiteY8" fmla="*/ 2099642 h 3236971"/>
                  <a:gd name="connsiteX9" fmla="*/ 1430468 w 3633690"/>
                  <a:gd name="connsiteY9" fmla="*/ 2477642 h 3236971"/>
                  <a:gd name="connsiteX10" fmla="*/ 1 w 3633690"/>
                  <a:gd name="connsiteY10" fmla="*/ 2 h 3236971"/>
                  <a:gd name="connsiteX11" fmla="*/ 2 w 3633690"/>
                  <a:gd name="connsiteY11" fmla="*/ 0 h 3236971"/>
                  <a:gd name="connsiteX12" fmla="*/ 0 w 3633690"/>
                  <a:gd name="connsiteY12" fmla="*/ 0 h 3236971"/>
                  <a:gd name="connsiteX13" fmla="*/ 436978 w 3633690"/>
                  <a:gd name="connsiteY13" fmla="*/ 867 h 3236971"/>
                  <a:gd name="connsiteX14" fmla="*/ 441257 w 3633690"/>
                  <a:gd name="connsiteY14" fmla="*/ 8279 h 3236971"/>
                  <a:gd name="connsiteX15" fmla="*/ 3289170 w 3633690"/>
                  <a:gd name="connsiteY15" fmla="*/ 8279 h 3236971"/>
                  <a:gd name="connsiteX16" fmla="*/ 3507293 w 3633690"/>
                  <a:gd name="connsiteY16" fmla="*/ 386079 h 3236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33690" h="3236971">
                    <a:moveTo>
                      <a:pt x="2085183" y="2855641"/>
                    </a:moveTo>
                    <a:lnTo>
                      <a:pt x="2086604" y="2858103"/>
                    </a:lnTo>
                    <a:lnTo>
                      <a:pt x="1868867" y="3236971"/>
                    </a:lnTo>
                    <a:lnTo>
                      <a:pt x="1868866" y="3236971"/>
                    </a:lnTo>
                    <a:lnTo>
                      <a:pt x="1866944" y="3233642"/>
                    </a:lnTo>
                    <a:close/>
                    <a:moveTo>
                      <a:pt x="3633690" y="166146"/>
                    </a:moveTo>
                    <a:lnTo>
                      <a:pt x="3507178" y="386279"/>
                    </a:lnTo>
                    <a:lnTo>
                      <a:pt x="659496" y="386279"/>
                    </a:lnTo>
                    <a:lnTo>
                      <a:pt x="1648706" y="2099642"/>
                    </a:lnTo>
                    <a:lnTo>
                      <a:pt x="1430468" y="2477642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436978" y="867"/>
                    </a:lnTo>
                    <a:lnTo>
                      <a:pt x="441257" y="8279"/>
                    </a:lnTo>
                    <a:lnTo>
                      <a:pt x="3289170" y="8279"/>
                    </a:lnTo>
                    <a:lnTo>
                      <a:pt x="3507293" y="3860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5" name="任意多边形 14"/>
              <p:cNvSpPr/>
              <p:nvPr/>
            </p:nvSpPr>
            <p:spPr>
              <a:xfrm rot="3592115">
                <a:off x="3826784" y="2777603"/>
                <a:ext cx="3633691" cy="3236971"/>
              </a:xfrm>
              <a:custGeom>
                <a:avLst/>
                <a:gdLst>
                  <a:gd name="connsiteX0" fmla="*/ 2085183 w 3633690"/>
                  <a:gd name="connsiteY0" fmla="*/ 2855641 h 3236971"/>
                  <a:gd name="connsiteX1" fmla="*/ 2086604 w 3633690"/>
                  <a:gd name="connsiteY1" fmla="*/ 2858103 h 3236971"/>
                  <a:gd name="connsiteX2" fmla="*/ 1868867 w 3633690"/>
                  <a:gd name="connsiteY2" fmla="*/ 3236971 h 3236971"/>
                  <a:gd name="connsiteX3" fmla="*/ 1868866 w 3633690"/>
                  <a:gd name="connsiteY3" fmla="*/ 3236971 h 3236971"/>
                  <a:gd name="connsiteX4" fmla="*/ 1866944 w 3633690"/>
                  <a:gd name="connsiteY4" fmla="*/ 3233642 h 3236971"/>
                  <a:gd name="connsiteX5" fmla="*/ 3633690 w 3633690"/>
                  <a:gd name="connsiteY5" fmla="*/ 166146 h 3236971"/>
                  <a:gd name="connsiteX6" fmla="*/ 3507178 w 3633690"/>
                  <a:gd name="connsiteY6" fmla="*/ 386279 h 3236971"/>
                  <a:gd name="connsiteX7" fmla="*/ 659496 w 3633690"/>
                  <a:gd name="connsiteY7" fmla="*/ 386279 h 3236971"/>
                  <a:gd name="connsiteX8" fmla="*/ 1648706 w 3633690"/>
                  <a:gd name="connsiteY8" fmla="*/ 2099642 h 3236971"/>
                  <a:gd name="connsiteX9" fmla="*/ 1430468 w 3633690"/>
                  <a:gd name="connsiteY9" fmla="*/ 2477642 h 3236971"/>
                  <a:gd name="connsiteX10" fmla="*/ 1 w 3633690"/>
                  <a:gd name="connsiteY10" fmla="*/ 2 h 3236971"/>
                  <a:gd name="connsiteX11" fmla="*/ 2 w 3633690"/>
                  <a:gd name="connsiteY11" fmla="*/ 0 h 3236971"/>
                  <a:gd name="connsiteX12" fmla="*/ 0 w 3633690"/>
                  <a:gd name="connsiteY12" fmla="*/ 0 h 3236971"/>
                  <a:gd name="connsiteX13" fmla="*/ 436978 w 3633690"/>
                  <a:gd name="connsiteY13" fmla="*/ 867 h 3236971"/>
                  <a:gd name="connsiteX14" fmla="*/ 441257 w 3633690"/>
                  <a:gd name="connsiteY14" fmla="*/ 8279 h 3236971"/>
                  <a:gd name="connsiteX15" fmla="*/ 3289170 w 3633690"/>
                  <a:gd name="connsiteY15" fmla="*/ 8279 h 3236971"/>
                  <a:gd name="connsiteX16" fmla="*/ 3507293 w 3633690"/>
                  <a:gd name="connsiteY16" fmla="*/ 386079 h 3236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33690" h="3236971">
                    <a:moveTo>
                      <a:pt x="2085183" y="2855641"/>
                    </a:moveTo>
                    <a:lnTo>
                      <a:pt x="2086604" y="2858103"/>
                    </a:lnTo>
                    <a:lnTo>
                      <a:pt x="1868867" y="3236971"/>
                    </a:lnTo>
                    <a:lnTo>
                      <a:pt x="1868866" y="3236971"/>
                    </a:lnTo>
                    <a:lnTo>
                      <a:pt x="1866944" y="3233642"/>
                    </a:lnTo>
                    <a:close/>
                    <a:moveTo>
                      <a:pt x="3633690" y="166146"/>
                    </a:moveTo>
                    <a:lnTo>
                      <a:pt x="3507178" y="386279"/>
                    </a:lnTo>
                    <a:lnTo>
                      <a:pt x="659496" y="386279"/>
                    </a:lnTo>
                    <a:lnTo>
                      <a:pt x="1648706" y="2099642"/>
                    </a:lnTo>
                    <a:lnTo>
                      <a:pt x="1430468" y="2477642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436978" y="867"/>
                    </a:lnTo>
                    <a:lnTo>
                      <a:pt x="441257" y="8279"/>
                    </a:lnTo>
                    <a:lnTo>
                      <a:pt x="3289170" y="8279"/>
                    </a:lnTo>
                    <a:lnTo>
                      <a:pt x="3507293" y="3860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pic>
        <p:nvPicPr>
          <p:cNvPr id="3" name="Rob Simonsen - Im'ing Cassid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969604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941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2.1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市场分析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391041" y="2440514"/>
            <a:ext cx="7409919" cy="3363619"/>
            <a:chOff x="1016629" y="1830522"/>
            <a:chExt cx="10248271" cy="4652046"/>
          </a:xfrm>
        </p:grpSpPr>
        <p:sp>
          <p:nvSpPr>
            <p:cNvPr id="5" name="矩形 4"/>
            <p:cNvSpPr/>
            <p:nvPr/>
          </p:nvSpPr>
          <p:spPr>
            <a:xfrm rot="2700000">
              <a:off x="5287432" y="2984582"/>
              <a:ext cx="1724214" cy="1724214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 rot="2700000">
              <a:off x="6846539" y="1831121"/>
              <a:ext cx="1463499" cy="1462302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2700000">
              <a:off x="6846538" y="4403458"/>
              <a:ext cx="1463499" cy="1462302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2700000">
              <a:off x="3989039" y="1831121"/>
              <a:ext cx="1463499" cy="1462302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2700000">
              <a:off x="3989038" y="4403458"/>
              <a:ext cx="1463499" cy="1462302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4342756" y="2154800"/>
              <a:ext cx="776882" cy="776882"/>
              <a:chOff x="1219200" y="2732088"/>
              <a:chExt cx="279400" cy="279400"/>
            </a:xfrm>
            <a:solidFill>
              <a:srgbClr val="D82132">
                <a:alpha val="80000"/>
              </a:srgbClr>
            </a:solidFill>
          </p:grpSpPr>
          <p:sp>
            <p:nvSpPr>
              <p:cNvPr id="15" name="Freeform 375"/>
              <p:cNvSpPr>
                <a:spLocks noEditPoints="1"/>
              </p:cNvSpPr>
              <p:nvPr/>
            </p:nvSpPr>
            <p:spPr bwMode="auto">
              <a:xfrm>
                <a:off x="1219200" y="2732088"/>
                <a:ext cx="279400" cy="279400"/>
              </a:xfrm>
              <a:custGeom>
                <a:avLst/>
                <a:gdLst>
                  <a:gd name="T0" fmla="*/ 144 w 289"/>
                  <a:gd name="T1" fmla="*/ 0 h 288"/>
                  <a:gd name="T2" fmla="*/ 0 w 289"/>
                  <a:gd name="T3" fmla="*/ 144 h 288"/>
                  <a:gd name="T4" fmla="*/ 144 w 289"/>
                  <a:gd name="T5" fmla="*/ 288 h 288"/>
                  <a:gd name="T6" fmla="*/ 289 w 289"/>
                  <a:gd name="T7" fmla="*/ 144 h 288"/>
                  <a:gd name="T8" fmla="*/ 144 w 289"/>
                  <a:gd name="T9" fmla="*/ 0 h 288"/>
                  <a:gd name="T10" fmla="*/ 144 w 289"/>
                  <a:gd name="T11" fmla="*/ 267 h 288"/>
                  <a:gd name="T12" fmla="*/ 21 w 289"/>
                  <a:gd name="T13" fmla="*/ 144 h 288"/>
                  <a:gd name="T14" fmla="*/ 144 w 289"/>
                  <a:gd name="T15" fmla="*/ 20 h 288"/>
                  <a:gd name="T16" fmla="*/ 268 w 289"/>
                  <a:gd name="T17" fmla="*/ 144 h 288"/>
                  <a:gd name="T18" fmla="*/ 144 w 289"/>
                  <a:gd name="T19" fmla="*/ 267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9" h="288">
                    <a:moveTo>
                      <a:pt x="144" y="0"/>
                    </a:moveTo>
                    <a:cubicBezTo>
                      <a:pt x="65" y="0"/>
                      <a:pt x="0" y="64"/>
                      <a:pt x="0" y="144"/>
                    </a:cubicBezTo>
                    <a:cubicBezTo>
                      <a:pt x="0" y="224"/>
                      <a:pt x="65" y="288"/>
                      <a:pt x="144" y="288"/>
                    </a:cubicBezTo>
                    <a:cubicBezTo>
                      <a:pt x="224" y="288"/>
                      <a:pt x="289" y="224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lose/>
                    <a:moveTo>
                      <a:pt x="144" y="267"/>
                    </a:moveTo>
                    <a:cubicBezTo>
                      <a:pt x="76" y="267"/>
                      <a:pt x="21" y="212"/>
                      <a:pt x="21" y="144"/>
                    </a:cubicBezTo>
                    <a:cubicBezTo>
                      <a:pt x="21" y="76"/>
                      <a:pt x="76" y="20"/>
                      <a:pt x="144" y="20"/>
                    </a:cubicBezTo>
                    <a:cubicBezTo>
                      <a:pt x="213" y="20"/>
                      <a:pt x="268" y="76"/>
                      <a:pt x="268" y="144"/>
                    </a:cubicBezTo>
                    <a:cubicBezTo>
                      <a:pt x="268" y="212"/>
                      <a:pt x="213" y="267"/>
                      <a:pt x="144" y="26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376"/>
              <p:cNvSpPr>
                <a:spLocks/>
              </p:cNvSpPr>
              <p:nvPr/>
            </p:nvSpPr>
            <p:spPr bwMode="auto">
              <a:xfrm>
                <a:off x="1365250" y="2884488"/>
                <a:ext cx="14288" cy="36513"/>
              </a:xfrm>
              <a:custGeom>
                <a:avLst/>
                <a:gdLst>
                  <a:gd name="T0" fmla="*/ 0 w 15"/>
                  <a:gd name="T1" fmla="*/ 0 h 38"/>
                  <a:gd name="T2" fmla="*/ 0 w 15"/>
                  <a:gd name="T3" fmla="*/ 38 h 38"/>
                  <a:gd name="T4" fmla="*/ 15 w 15"/>
                  <a:gd name="T5" fmla="*/ 20 h 38"/>
                  <a:gd name="T6" fmla="*/ 0 w 15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38">
                    <a:moveTo>
                      <a:pt x="0" y="0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6" y="37"/>
                      <a:pt x="15" y="33"/>
                      <a:pt x="15" y="20"/>
                    </a:cubicBezTo>
                    <a:cubicBezTo>
                      <a:pt x="15" y="7"/>
                      <a:pt x="5" y="3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377"/>
              <p:cNvSpPr>
                <a:spLocks/>
              </p:cNvSpPr>
              <p:nvPr/>
            </p:nvSpPr>
            <p:spPr bwMode="auto">
              <a:xfrm>
                <a:off x="1339850" y="2819401"/>
                <a:ext cx="14288" cy="34925"/>
              </a:xfrm>
              <a:custGeom>
                <a:avLst/>
                <a:gdLst>
                  <a:gd name="T0" fmla="*/ 0 w 15"/>
                  <a:gd name="T1" fmla="*/ 17 h 36"/>
                  <a:gd name="T2" fmla="*/ 15 w 15"/>
                  <a:gd name="T3" fmla="*/ 36 h 36"/>
                  <a:gd name="T4" fmla="*/ 15 w 15"/>
                  <a:gd name="T5" fmla="*/ 0 h 36"/>
                  <a:gd name="T6" fmla="*/ 0 w 15"/>
                  <a:gd name="T7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36">
                    <a:moveTo>
                      <a:pt x="0" y="17"/>
                    </a:moveTo>
                    <a:cubicBezTo>
                      <a:pt x="0" y="29"/>
                      <a:pt x="10" y="34"/>
                      <a:pt x="15" y="36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1" y="1"/>
                      <a:pt x="0" y="4"/>
                      <a:pt x="0" y="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378"/>
              <p:cNvSpPr>
                <a:spLocks noEditPoints="1"/>
              </p:cNvSpPr>
              <p:nvPr/>
            </p:nvSpPr>
            <p:spPr bwMode="auto">
              <a:xfrm>
                <a:off x="1247775" y="2759076"/>
                <a:ext cx="222250" cy="223838"/>
              </a:xfrm>
              <a:custGeom>
                <a:avLst/>
                <a:gdLst>
                  <a:gd name="T0" fmla="*/ 115 w 231"/>
                  <a:gd name="T1" fmla="*/ 0 h 231"/>
                  <a:gd name="T2" fmla="*/ 0 w 231"/>
                  <a:gd name="T3" fmla="*/ 116 h 231"/>
                  <a:gd name="T4" fmla="*/ 115 w 231"/>
                  <a:gd name="T5" fmla="*/ 231 h 231"/>
                  <a:gd name="T6" fmla="*/ 231 w 231"/>
                  <a:gd name="T7" fmla="*/ 116 h 231"/>
                  <a:gd name="T8" fmla="*/ 115 w 231"/>
                  <a:gd name="T9" fmla="*/ 0 h 231"/>
                  <a:gd name="T10" fmla="*/ 123 w 231"/>
                  <a:gd name="T11" fmla="*/ 192 h 231"/>
                  <a:gd name="T12" fmla="*/ 123 w 231"/>
                  <a:gd name="T13" fmla="*/ 202 h 231"/>
                  <a:gd name="T14" fmla="*/ 119 w 231"/>
                  <a:gd name="T15" fmla="*/ 207 h 231"/>
                  <a:gd name="T16" fmla="*/ 114 w 231"/>
                  <a:gd name="T17" fmla="*/ 207 h 231"/>
                  <a:gd name="T18" fmla="*/ 110 w 231"/>
                  <a:gd name="T19" fmla="*/ 202 h 231"/>
                  <a:gd name="T20" fmla="*/ 110 w 231"/>
                  <a:gd name="T21" fmla="*/ 192 h 231"/>
                  <a:gd name="T22" fmla="*/ 71 w 231"/>
                  <a:gd name="T23" fmla="*/ 181 h 231"/>
                  <a:gd name="T24" fmla="*/ 72 w 231"/>
                  <a:gd name="T25" fmla="*/ 179 h 231"/>
                  <a:gd name="T26" fmla="*/ 78 w 231"/>
                  <a:gd name="T27" fmla="*/ 160 h 231"/>
                  <a:gd name="T28" fmla="*/ 80 w 231"/>
                  <a:gd name="T29" fmla="*/ 158 h 231"/>
                  <a:gd name="T30" fmla="*/ 110 w 231"/>
                  <a:gd name="T31" fmla="*/ 168 h 231"/>
                  <a:gd name="T32" fmla="*/ 110 w 231"/>
                  <a:gd name="T33" fmla="*/ 125 h 231"/>
                  <a:gd name="T34" fmla="*/ 71 w 231"/>
                  <a:gd name="T35" fmla="*/ 82 h 231"/>
                  <a:gd name="T36" fmla="*/ 110 w 231"/>
                  <a:gd name="T37" fmla="*/ 40 h 231"/>
                  <a:gd name="T38" fmla="*/ 110 w 231"/>
                  <a:gd name="T39" fmla="*/ 29 h 231"/>
                  <a:gd name="T40" fmla="*/ 114 w 231"/>
                  <a:gd name="T41" fmla="*/ 25 h 231"/>
                  <a:gd name="T42" fmla="*/ 119 w 231"/>
                  <a:gd name="T43" fmla="*/ 25 h 231"/>
                  <a:gd name="T44" fmla="*/ 123 w 231"/>
                  <a:gd name="T45" fmla="*/ 29 h 231"/>
                  <a:gd name="T46" fmla="*/ 123 w 231"/>
                  <a:gd name="T47" fmla="*/ 40 h 231"/>
                  <a:gd name="T48" fmla="*/ 158 w 231"/>
                  <a:gd name="T49" fmla="*/ 53 h 231"/>
                  <a:gd name="T50" fmla="*/ 157 w 231"/>
                  <a:gd name="T51" fmla="*/ 55 h 231"/>
                  <a:gd name="T52" fmla="*/ 151 w 231"/>
                  <a:gd name="T53" fmla="*/ 70 h 231"/>
                  <a:gd name="T54" fmla="*/ 149 w 231"/>
                  <a:gd name="T55" fmla="*/ 72 h 231"/>
                  <a:gd name="T56" fmla="*/ 123 w 231"/>
                  <a:gd name="T57" fmla="*/ 63 h 231"/>
                  <a:gd name="T58" fmla="*/ 123 w 231"/>
                  <a:gd name="T59" fmla="*/ 104 h 231"/>
                  <a:gd name="T60" fmla="*/ 162 w 231"/>
                  <a:gd name="T61" fmla="*/ 149 h 231"/>
                  <a:gd name="T62" fmla="*/ 123 w 231"/>
                  <a:gd name="T63" fmla="*/ 19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31" h="231">
                    <a:moveTo>
                      <a:pt x="115" y="0"/>
                    </a:moveTo>
                    <a:cubicBezTo>
                      <a:pt x="52" y="0"/>
                      <a:pt x="0" y="52"/>
                      <a:pt x="0" y="116"/>
                    </a:cubicBezTo>
                    <a:cubicBezTo>
                      <a:pt x="0" y="180"/>
                      <a:pt x="52" y="231"/>
                      <a:pt x="115" y="231"/>
                    </a:cubicBezTo>
                    <a:cubicBezTo>
                      <a:pt x="179" y="231"/>
                      <a:pt x="231" y="180"/>
                      <a:pt x="231" y="116"/>
                    </a:cubicBezTo>
                    <a:cubicBezTo>
                      <a:pt x="231" y="52"/>
                      <a:pt x="179" y="0"/>
                      <a:pt x="115" y="0"/>
                    </a:cubicBezTo>
                    <a:close/>
                    <a:moveTo>
                      <a:pt x="123" y="192"/>
                    </a:moveTo>
                    <a:cubicBezTo>
                      <a:pt x="123" y="202"/>
                      <a:pt x="123" y="202"/>
                      <a:pt x="123" y="202"/>
                    </a:cubicBezTo>
                    <a:cubicBezTo>
                      <a:pt x="123" y="206"/>
                      <a:pt x="123" y="207"/>
                      <a:pt x="119" y="207"/>
                    </a:cubicBezTo>
                    <a:cubicBezTo>
                      <a:pt x="114" y="207"/>
                      <a:pt x="114" y="207"/>
                      <a:pt x="114" y="207"/>
                    </a:cubicBezTo>
                    <a:cubicBezTo>
                      <a:pt x="110" y="207"/>
                      <a:pt x="110" y="206"/>
                      <a:pt x="110" y="202"/>
                    </a:cubicBezTo>
                    <a:cubicBezTo>
                      <a:pt x="110" y="192"/>
                      <a:pt x="110" y="192"/>
                      <a:pt x="110" y="192"/>
                    </a:cubicBezTo>
                    <a:cubicBezTo>
                      <a:pt x="102" y="192"/>
                      <a:pt x="71" y="187"/>
                      <a:pt x="71" y="181"/>
                    </a:cubicBezTo>
                    <a:cubicBezTo>
                      <a:pt x="71" y="180"/>
                      <a:pt x="71" y="180"/>
                      <a:pt x="72" y="179"/>
                    </a:cubicBezTo>
                    <a:cubicBezTo>
                      <a:pt x="78" y="160"/>
                      <a:pt x="78" y="160"/>
                      <a:pt x="78" y="160"/>
                    </a:cubicBezTo>
                    <a:cubicBezTo>
                      <a:pt x="78" y="160"/>
                      <a:pt x="79" y="158"/>
                      <a:pt x="80" y="158"/>
                    </a:cubicBezTo>
                    <a:cubicBezTo>
                      <a:pt x="81" y="158"/>
                      <a:pt x="96" y="167"/>
                      <a:pt x="110" y="168"/>
                    </a:cubicBezTo>
                    <a:cubicBezTo>
                      <a:pt x="110" y="125"/>
                      <a:pt x="110" y="125"/>
                      <a:pt x="110" y="125"/>
                    </a:cubicBezTo>
                    <a:cubicBezTo>
                      <a:pt x="96" y="119"/>
                      <a:pt x="71" y="111"/>
                      <a:pt x="71" y="82"/>
                    </a:cubicBezTo>
                    <a:cubicBezTo>
                      <a:pt x="71" y="50"/>
                      <a:pt x="99" y="40"/>
                      <a:pt x="110" y="40"/>
                    </a:cubicBezTo>
                    <a:cubicBezTo>
                      <a:pt x="110" y="29"/>
                      <a:pt x="110" y="29"/>
                      <a:pt x="110" y="29"/>
                    </a:cubicBezTo>
                    <a:cubicBezTo>
                      <a:pt x="110" y="25"/>
                      <a:pt x="110" y="25"/>
                      <a:pt x="114" y="25"/>
                    </a:cubicBezTo>
                    <a:cubicBezTo>
                      <a:pt x="119" y="25"/>
                      <a:pt x="119" y="25"/>
                      <a:pt x="119" y="25"/>
                    </a:cubicBezTo>
                    <a:cubicBezTo>
                      <a:pt x="123" y="25"/>
                      <a:pt x="123" y="25"/>
                      <a:pt x="123" y="29"/>
                    </a:cubicBezTo>
                    <a:cubicBezTo>
                      <a:pt x="123" y="40"/>
                      <a:pt x="123" y="40"/>
                      <a:pt x="123" y="40"/>
                    </a:cubicBezTo>
                    <a:cubicBezTo>
                      <a:pt x="130" y="40"/>
                      <a:pt x="158" y="45"/>
                      <a:pt x="158" y="53"/>
                    </a:cubicBezTo>
                    <a:cubicBezTo>
                      <a:pt x="158" y="54"/>
                      <a:pt x="158" y="54"/>
                      <a:pt x="157" y="55"/>
                    </a:cubicBezTo>
                    <a:cubicBezTo>
                      <a:pt x="151" y="70"/>
                      <a:pt x="151" y="70"/>
                      <a:pt x="151" y="70"/>
                    </a:cubicBezTo>
                    <a:cubicBezTo>
                      <a:pt x="150" y="71"/>
                      <a:pt x="150" y="72"/>
                      <a:pt x="149" y="72"/>
                    </a:cubicBezTo>
                    <a:cubicBezTo>
                      <a:pt x="147" y="72"/>
                      <a:pt x="133" y="63"/>
                      <a:pt x="123" y="63"/>
                    </a:cubicBezTo>
                    <a:cubicBezTo>
                      <a:pt x="123" y="104"/>
                      <a:pt x="123" y="104"/>
                      <a:pt x="123" y="104"/>
                    </a:cubicBezTo>
                    <a:cubicBezTo>
                      <a:pt x="138" y="111"/>
                      <a:pt x="162" y="121"/>
                      <a:pt x="162" y="149"/>
                    </a:cubicBezTo>
                    <a:cubicBezTo>
                      <a:pt x="162" y="180"/>
                      <a:pt x="138" y="190"/>
                      <a:pt x="123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4322876" y="4674727"/>
              <a:ext cx="851954" cy="777600"/>
              <a:chOff x="10136188" y="1058863"/>
              <a:chExt cx="279400" cy="279400"/>
            </a:xfrm>
            <a:solidFill>
              <a:srgbClr val="D82132">
                <a:alpha val="80000"/>
              </a:srgbClr>
            </a:solidFill>
          </p:grpSpPr>
          <p:sp>
            <p:nvSpPr>
              <p:cNvPr id="20" name="Freeform 106"/>
              <p:cNvSpPr>
                <a:spLocks/>
              </p:cNvSpPr>
              <p:nvPr/>
            </p:nvSpPr>
            <p:spPr bwMode="auto">
              <a:xfrm>
                <a:off x="10186988" y="1058863"/>
                <a:ext cx="179388" cy="201613"/>
              </a:xfrm>
              <a:custGeom>
                <a:avLst/>
                <a:gdLst>
                  <a:gd name="T0" fmla="*/ 113 w 113"/>
                  <a:gd name="T1" fmla="*/ 62 h 127"/>
                  <a:gd name="T2" fmla="*/ 70 w 113"/>
                  <a:gd name="T3" fmla="*/ 62 h 127"/>
                  <a:gd name="T4" fmla="*/ 70 w 113"/>
                  <a:gd name="T5" fmla="*/ 0 h 127"/>
                  <a:gd name="T6" fmla="*/ 42 w 113"/>
                  <a:gd name="T7" fmla="*/ 0 h 127"/>
                  <a:gd name="T8" fmla="*/ 42 w 113"/>
                  <a:gd name="T9" fmla="*/ 62 h 127"/>
                  <a:gd name="T10" fmla="*/ 0 w 113"/>
                  <a:gd name="T11" fmla="*/ 62 h 127"/>
                  <a:gd name="T12" fmla="*/ 56 w 113"/>
                  <a:gd name="T13" fmla="*/ 127 h 127"/>
                  <a:gd name="T14" fmla="*/ 113 w 113"/>
                  <a:gd name="T15" fmla="*/ 6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127">
                    <a:moveTo>
                      <a:pt x="113" y="62"/>
                    </a:moveTo>
                    <a:lnTo>
                      <a:pt x="70" y="62"/>
                    </a:lnTo>
                    <a:lnTo>
                      <a:pt x="70" y="0"/>
                    </a:lnTo>
                    <a:lnTo>
                      <a:pt x="42" y="0"/>
                    </a:lnTo>
                    <a:lnTo>
                      <a:pt x="42" y="62"/>
                    </a:lnTo>
                    <a:lnTo>
                      <a:pt x="0" y="62"/>
                    </a:lnTo>
                    <a:lnTo>
                      <a:pt x="56" y="127"/>
                    </a:lnTo>
                    <a:lnTo>
                      <a:pt x="113" y="6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07"/>
              <p:cNvSpPr>
                <a:spLocks/>
              </p:cNvSpPr>
              <p:nvPr/>
            </p:nvSpPr>
            <p:spPr bwMode="auto">
              <a:xfrm>
                <a:off x="10136188" y="1233488"/>
                <a:ext cx="279400" cy="104775"/>
              </a:xfrm>
              <a:custGeom>
                <a:avLst/>
                <a:gdLst>
                  <a:gd name="T0" fmla="*/ 248 w 288"/>
                  <a:gd name="T1" fmla="*/ 0 h 108"/>
                  <a:gd name="T2" fmla="*/ 248 w 288"/>
                  <a:gd name="T3" fmla="*/ 68 h 108"/>
                  <a:gd name="T4" fmla="*/ 40 w 288"/>
                  <a:gd name="T5" fmla="*/ 68 h 108"/>
                  <a:gd name="T6" fmla="*/ 40 w 288"/>
                  <a:gd name="T7" fmla="*/ 0 h 108"/>
                  <a:gd name="T8" fmla="*/ 0 w 288"/>
                  <a:gd name="T9" fmla="*/ 0 h 108"/>
                  <a:gd name="T10" fmla="*/ 0 w 288"/>
                  <a:gd name="T11" fmla="*/ 88 h 108"/>
                  <a:gd name="T12" fmla="*/ 20 w 288"/>
                  <a:gd name="T13" fmla="*/ 108 h 108"/>
                  <a:gd name="T14" fmla="*/ 268 w 288"/>
                  <a:gd name="T15" fmla="*/ 108 h 108"/>
                  <a:gd name="T16" fmla="*/ 288 w 288"/>
                  <a:gd name="T17" fmla="*/ 88 h 108"/>
                  <a:gd name="T18" fmla="*/ 288 w 288"/>
                  <a:gd name="T19" fmla="*/ 0 h 108"/>
                  <a:gd name="T20" fmla="*/ 248 w 288"/>
                  <a:gd name="T21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108">
                    <a:moveTo>
                      <a:pt x="248" y="0"/>
                    </a:moveTo>
                    <a:cubicBezTo>
                      <a:pt x="248" y="68"/>
                      <a:pt x="248" y="68"/>
                      <a:pt x="248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99"/>
                      <a:pt x="9" y="108"/>
                      <a:pt x="20" y="108"/>
                    </a:cubicBezTo>
                    <a:cubicBezTo>
                      <a:pt x="268" y="108"/>
                      <a:pt x="268" y="108"/>
                      <a:pt x="268" y="108"/>
                    </a:cubicBezTo>
                    <a:cubicBezTo>
                      <a:pt x="279" y="108"/>
                      <a:pt x="288" y="99"/>
                      <a:pt x="288" y="88"/>
                    </a:cubicBezTo>
                    <a:cubicBezTo>
                      <a:pt x="288" y="0"/>
                      <a:pt x="288" y="0"/>
                      <a:pt x="288" y="0"/>
                    </a:cubicBez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7212195" y="4674727"/>
              <a:ext cx="803548" cy="777600"/>
              <a:chOff x="10701338" y="1616076"/>
              <a:chExt cx="263525" cy="280988"/>
            </a:xfrm>
            <a:solidFill>
              <a:srgbClr val="D82132">
                <a:alpha val="80000"/>
              </a:srgbClr>
            </a:solidFill>
          </p:grpSpPr>
          <p:sp>
            <p:nvSpPr>
              <p:cNvPr id="23" name="Freeform 472"/>
              <p:cNvSpPr>
                <a:spLocks/>
              </p:cNvSpPr>
              <p:nvPr/>
            </p:nvSpPr>
            <p:spPr bwMode="auto">
              <a:xfrm>
                <a:off x="10701338" y="1778001"/>
                <a:ext cx="263525" cy="119063"/>
              </a:xfrm>
              <a:custGeom>
                <a:avLst/>
                <a:gdLst>
                  <a:gd name="T0" fmla="*/ 263 w 271"/>
                  <a:gd name="T1" fmla="*/ 34 h 122"/>
                  <a:gd name="T2" fmla="*/ 213 w 271"/>
                  <a:gd name="T3" fmla="*/ 6 h 122"/>
                  <a:gd name="T4" fmla="*/ 191 w 271"/>
                  <a:gd name="T5" fmla="*/ 1 h 122"/>
                  <a:gd name="T6" fmla="*/ 183 w 271"/>
                  <a:gd name="T7" fmla="*/ 19 h 122"/>
                  <a:gd name="T8" fmla="*/ 205 w 271"/>
                  <a:gd name="T9" fmla="*/ 27 h 122"/>
                  <a:gd name="T10" fmla="*/ 224 w 271"/>
                  <a:gd name="T11" fmla="*/ 41 h 122"/>
                  <a:gd name="T12" fmla="*/ 228 w 271"/>
                  <a:gd name="T13" fmla="*/ 51 h 122"/>
                  <a:gd name="T14" fmla="*/ 219 w 271"/>
                  <a:gd name="T15" fmla="*/ 60 h 122"/>
                  <a:gd name="T16" fmla="*/ 162 w 271"/>
                  <a:gd name="T17" fmla="*/ 78 h 122"/>
                  <a:gd name="T18" fmla="*/ 98 w 271"/>
                  <a:gd name="T19" fmla="*/ 76 h 122"/>
                  <a:gd name="T20" fmla="*/ 68 w 271"/>
                  <a:gd name="T21" fmla="*/ 68 h 122"/>
                  <a:gd name="T22" fmla="*/ 45 w 271"/>
                  <a:gd name="T23" fmla="*/ 53 h 122"/>
                  <a:gd name="T24" fmla="*/ 42 w 271"/>
                  <a:gd name="T25" fmla="*/ 47 h 122"/>
                  <a:gd name="T26" fmla="*/ 43 w 271"/>
                  <a:gd name="T27" fmla="*/ 43 h 122"/>
                  <a:gd name="T28" fmla="*/ 52 w 271"/>
                  <a:gd name="T29" fmla="*/ 34 h 122"/>
                  <a:gd name="T30" fmla="*/ 87 w 271"/>
                  <a:gd name="T31" fmla="*/ 19 h 122"/>
                  <a:gd name="T32" fmla="*/ 79 w 271"/>
                  <a:gd name="T33" fmla="*/ 0 h 122"/>
                  <a:gd name="T34" fmla="*/ 21 w 271"/>
                  <a:gd name="T35" fmla="*/ 20 h 122"/>
                  <a:gd name="T36" fmla="*/ 2 w 271"/>
                  <a:gd name="T37" fmla="*/ 40 h 122"/>
                  <a:gd name="T38" fmla="*/ 0 w 271"/>
                  <a:gd name="T39" fmla="*/ 52 h 122"/>
                  <a:gd name="T40" fmla="*/ 3 w 271"/>
                  <a:gd name="T41" fmla="*/ 68 h 122"/>
                  <a:gd name="T42" fmla="*/ 40 w 271"/>
                  <a:gd name="T43" fmla="*/ 104 h 122"/>
                  <a:gd name="T44" fmla="*/ 149 w 271"/>
                  <a:gd name="T45" fmla="*/ 121 h 122"/>
                  <a:gd name="T46" fmla="*/ 246 w 271"/>
                  <a:gd name="T47" fmla="*/ 96 h 122"/>
                  <a:gd name="T48" fmla="*/ 268 w 271"/>
                  <a:gd name="T49" fmla="*/ 65 h 122"/>
                  <a:gd name="T50" fmla="*/ 270 w 271"/>
                  <a:gd name="T51" fmla="*/ 54 h 122"/>
                  <a:gd name="T52" fmla="*/ 263 w 271"/>
                  <a:gd name="T53" fmla="*/ 34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1" h="122">
                    <a:moveTo>
                      <a:pt x="263" y="34"/>
                    </a:moveTo>
                    <a:cubicBezTo>
                      <a:pt x="251" y="19"/>
                      <a:pt x="231" y="11"/>
                      <a:pt x="213" y="6"/>
                    </a:cubicBezTo>
                    <a:cubicBezTo>
                      <a:pt x="206" y="4"/>
                      <a:pt x="198" y="2"/>
                      <a:pt x="191" y="1"/>
                    </a:cubicBezTo>
                    <a:cubicBezTo>
                      <a:pt x="188" y="7"/>
                      <a:pt x="185" y="13"/>
                      <a:pt x="183" y="19"/>
                    </a:cubicBezTo>
                    <a:cubicBezTo>
                      <a:pt x="190" y="21"/>
                      <a:pt x="198" y="23"/>
                      <a:pt x="205" y="27"/>
                    </a:cubicBezTo>
                    <a:cubicBezTo>
                      <a:pt x="212" y="30"/>
                      <a:pt x="219" y="35"/>
                      <a:pt x="224" y="41"/>
                    </a:cubicBezTo>
                    <a:cubicBezTo>
                      <a:pt x="226" y="43"/>
                      <a:pt x="230" y="48"/>
                      <a:pt x="228" y="51"/>
                    </a:cubicBezTo>
                    <a:cubicBezTo>
                      <a:pt x="226" y="55"/>
                      <a:pt x="222" y="58"/>
                      <a:pt x="219" y="60"/>
                    </a:cubicBezTo>
                    <a:cubicBezTo>
                      <a:pt x="203" y="72"/>
                      <a:pt x="181" y="76"/>
                      <a:pt x="162" y="78"/>
                    </a:cubicBezTo>
                    <a:cubicBezTo>
                      <a:pt x="141" y="81"/>
                      <a:pt x="119" y="80"/>
                      <a:pt x="98" y="76"/>
                    </a:cubicBezTo>
                    <a:cubicBezTo>
                      <a:pt x="88" y="75"/>
                      <a:pt x="77" y="72"/>
                      <a:pt x="68" y="68"/>
                    </a:cubicBezTo>
                    <a:cubicBezTo>
                      <a:pt x="59" y="65"/>
                      <a:pt x="50" y="60"/>
                      <a:pt x="45" y="53"/>
                    </a:cubicBezTo>
                    <a:cubicBezTo>
                      <a:pt x="43" y="51"/>
                      <a:pt x="41" y="49"/>
                      <a:pt x="42" y="47"/>
                    </a:cubicBezTo>
                    <a:cubicBezTo>
                      <a:pt x="42" y="45"/>
                      <a:pt x="42" y="44"/>
                      <a:pt x="43" y="43"/>
                    </a:cubicBezTo>
                    <a:cubicBezTo>
                      <a:pt x="45" y="39"/>
                      <a:pt x="48" y="36"/>
                      <a:pt x="52" y="34"/>
                    </a:cubicBezTo>
                    <a:cubicBezTo>
                      <a:pt x="62" y="26"/>
                      <a:pt x="74" y="21"/>
                      <a:pt x="87" y="19"/>
                    </a:cubicBezTo>
                    <a:cubicBezTo>
                      <a:pt x="84" y="13"/>
                      <a:pt x="82" y="7"/>
                      <a:pt x="79" y="0"/>
                    </a:cubicBezTo>
                    <a:cubicBezTo>
                      <a:pt x="59" y="4"/>
                      <a:pt x="39" y="9"/>
                      <a:pt x="21" y="20"/>
                    </a:cubicBezTo>
                    <a:cubicBezTo>
                      <a:pt x="14" y="25"/>
                      <a:pt x="6" y="31"/>
                      <a:pt x="2" y="40"/>
                    </a:cubicBezTo>
                    <a:cubicBezTo>
                      <a:pt x="0" y="44"/>
                      <a:pt x="0" y="48"/>
                      <a:pt x="0" y="52"/>
                    </a:cubicBezTo>
                    <a:cubicBezTo>
                      <a:pt x="1" y="58"/>
                      <a:pt x="1" y="63"/>
                      <a:pt x="3" y="68"/>
                    </a:cubicBezTo>
                    <a:cubicBezTo>
                      <a:pt x="8" y="84"/>
                      <a:pt x="26" y="97"/>
                      <a:pt x="40" y="104"/>
                    </a:cubicBezTo>
                    <a:cubicBezTo>
                      <a:pt x="74" y="118"/>
                      <a:pt x="113" y="122"/>
                      <a:pt x="149" y="121"/>
                    </a:cubicBezTo>
                    <a:cubicBezTo>
                      <a:pt x="182" y="119"/>
                      <a:pt x="218" y="114"/>
                      <a:pt x="246" y="96"/>
                    </a:cubicBezTo>
                    <a:cubicBezTo>
                      <a:pt x="256" y="90"/>
                      <a:pt x="266" y="77"/>
                      <a:pt x="268" y="65"/>
                    </a:cubicBezTo>
                    <a:cubicBezTo>
                      <a:pt x="269" y="61"/>
                      <a:pt x="269" y="58"/>
                      <a:pt x="270" y="54"/>
                    </a:cubicBezTo>
                    <a:cubicBezTo>
                      <a:pt x="271" y="47"/>
                      <a:pt x="268" y="40"/>
                      <a:pt x="263" y="3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473"/>
              <p:cNvSpPr>
                <a:spLocks/>
              </p:cNvSpPr>
              <p:nvPr/>
            </p:nvSpPr>
            <p:spPr bwMode="auto">
              <a:xfrm>
                <a:off x="10952163" y="1804988"/>
                <a:ext cx="9525" cy="12700"/>
              </a:xfrm>
              <a:custGeom>
                <a:avLst/>
                <a:gdLst>
                  <a:gd name="T0" fmla="*/ 5 w 11"/>
                  <a:gd name="T1" fmla="*/ 6 h 13"/>
                  <a:gd name="T2" fmla="*/ 5 w 11"/>
                  <a:gd name="T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1" h="13">
                    <a:moveTo>
                      <a:pt x="5" y="6"/>
                    </a:moveTo>
                    <a:cubicBezTo>
                      <a:pt x="11" y="13"/>
                      <a:pt x="0" y="0"/>
                      <a:pt x="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474"/>
              <p:cNvSpPr>
                <a:spLocks noEditPoints="1"/>
              </p:cNvSpPr>
              <p:nvPr/>
            </p:nvSpPr>
            <p:spPr bwMode="auto">
              <a:xfrm>
                <a:off x="10771188" y="1616076"/>
                <a:ext cx="123825" cy="223838"/>
              </a:xfrm>
              <a:custGeom>
                <a:avLst/>
                <a:gdLst>
                  <a:gd name="T0" fmla="*/ 64 w 128"/>
                  <a:gd name="T1" fmla="*/ 231 h 231"/>
                  <a:gd name="T2" fmla="*/ 128 w 128"/>
                  <a:gd name="T3" fmla="*/ 63 h 231"/>
                  <a:gd name="T4" fmla="*/ 65 w 128"/>
                  <a:gd name="T5" fmla="*/ 0 h 231"/>
                  <a:gd name="T6" fmla="*/ 64 w 128"/>
                  <a:gd name="T7" fmla="*/ 0 h 231"/>
                  <a:gd name="T8" fmla="*/ 64 w 128"/>
                  <a:gd name="T9" fmla="*/ 0 h 231"/>
                  <a:gd name="T10" fmla="*/ 64 w 128"/>
                  <a:gd name="T11" fmla="*/ 0 h 231"/>
                  <a:gd name="T12" fmla="*/ 63 w 128"/>
                  <a:gd name="T13" fmla="*/ 0 h 231"/>
                  <a:gd name="T14" fmla="*/ 0 w 128"/>
                  <a:gd name="T15" fmla="*/ 63 h 231"/>
                  <a:gd name="T16" fmla="*/ 64 w 128"/>
                  <a:gd name="T17" fmla="*/ 231 h 231"/>
                  <a:gd name="T18" fmla="*/ 64 w 128"/>
                  <a:gd name="T19" fmla="*/ 29 h 231"/>
                  <a:gd name="T20" fmla="*/ 93 w 128"/>
                  <a:gd name="T21" fmla="*/ 58 h 231"/>
                  <a:gd name="T22" fmla="*/ 64 w 128"/>
                  <a:gd name="T23" fmla="*/ 86 h 231"/>
                  <a:gd name="T24" fmla="*/ 35 w 128"/>
                  <a:gd name="T25" fmla="*/ 58 h 231"/>
                  <a:gd name="T26" fmla="*/ 64 w 128"/>
                  <a:gd name="T27" fmla="*/ 29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8" h="231">
                    <a:moveTo>
                      <a:pt x="64" y="231"/>
                    </a:moveTo>
                    <a:cubicBezTo>
                      <a:pt x="64" y="231"/>
                      <a:pt x="128" y="97"/>
                      <a:pt x="128" y="63"/>
                    </a:cubicBezTo>
                    <a:cubicBezTo>
                      <a:pt x="128" y="29"/>
                      <a:pt x="100" y="0"/>
                      <a:pt x="65" y="0"/>
                    </a:cubicBezTo>
                    <a:cubicBezTo>
                      <a:pt x="65" y="0"/>
                      <a:pt x="65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3" y="0"/>
                      <a:pt x="63" y="0"/>
                    </a:cubicBezTo>
                    <a:cubicBezTo>
                      <a:pt x="28" y="0"/>
                      <a:pt x="0" y="29"/>
                      <a:pt x="0" y="63"/>
                    </a:cubicBezTo>
                    <a:cubicBezTo>
                      <a:pt x="0" y="98"/>
                      <a:pt x="64" y="231"/>
                      <a:pt x="64" y="231"/>
                    </a:cubicBezTo>
                    <a:close/>
                    <a:moveTo>
                      <a:pt x="64" y="29"/>
                    </a:moveTo>
                    <a:cubicBezTo>
                      <a:pt x="80" y="29"/>
                      <a:pt x="93" y="42"/>
                      <a:pt x="93" y="58"/>
                    </a:cubicBezTo>
                    <a:cubicBezTo>
                      <a:pt x="93" y="74"/>
                      <a:pt x="80" y="86"/>
                      <a:pt x="64" y="86"/>
                    </a:cubicBezTo>
                    <a:cubicBezTo>
                      <a:pt x="48" y="86"/>
                      <a:pt x="35" y="74"/>
                      <a:pt x="35" y="58"/>
                    </a:cubicBezTo>
                    <a:cubicBezTo>
                      <a:pt x="35" y="42"/>
                      <a:pt x="48" y="29"/>
                      <a:pt x="64" y="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7140751" y="2037616"/>
              <a:ext cx="759219" cy="830027"/>
              <a:chOff x="1082676" y="6088064"/>
              <a:chExt cx="306388" cy="334963"/>
            </a:xfrm>
            <a:solidFill>
              <a:srgbClr val="D82132">
                <a:alpha val="80000"/>
              </a:srgbClr>
            </a:solidFill>
          </p:grpSpPr>
          <p:sp>
            <p:nvSpPr>
              <p:cNvPr id="27" name="Freeform 665"/>
              <p:cNvSpPr>
                <a:spLocks/>
              </p:cNvSpPr>
              <p:nvPr/>
            </p:nvSpPr>
            <p:spPr bwMode="auto">
              <a:xfrm>
                <a:off x="1082676" y="6088064"/>
                <a:ext cx="306388" cy="236538"/>
              </a:xfrm>
              <a:custGeom>
                <a:avLst/>
                <a:gdLst>
                  <a:gd name="T0" fmla="*/ 179 w 193"/>
                  <a:gd name="T1" fmla="*/ 54 h 149"/>
                  <a:gd name="T2" fmla="*/ 193 w 193"/>
                  <a:gd name="T3" fmla="*/ 0 h 149"/>
                  <a:gd name="T4" fmla="*/ 138 w 193"/>
                  <a:gd name="T5" fmla="*/ 13 h 149"/>
                  <a:gd name="T6" fmla="*/ 152 w 193"/>
                  <a:gd name="T7" fmla="*/ 27 h 149"/>
                  <a:gd name="T8" fmla="*/ 99 w 193"/>
                  <a:gd name="T9" fmla="*/ 79 h 149"/>
                  <a:gd name="T10" fmla="*/ 77 w 193"/>
                  <a:gd name="T11" fmla="*/ 57 h 149"/>
                  <a:gd name="T12" fmla="*/ 0 w 193"/>
                  <a:gd name="T13" fmla="*/ 134 h 149"/>
                  <a:gd name="T14" fmla="*/ 15 w 193"/>
                  <a:gd name="T15" fmla="*/ 149 h 149"/>
                  <a:gd name="T16" fmla="*/ 15 w 193"/>
                  <a:gd name="T17" fmla="*/ 149 h 149"/>
                  <a:gd name="T18" fmla="*/ 77 w 193"/>
                  <a:gd name="T19" fmla="*/ 87 h 149"/>
                  <a:gd name="T20" fmla="*/ 99 w 193"/>
                  <a:gd name="T21" fmla="*/ 108 h 149"/>
                  <a:gd name="T22" fmla="*/ 167 w 193"/>
                  <a:gd name="T23" fmla="*/ 41 h 149"/>
                  <a:gd name="T24" fmla="*/ 179 w 193"/>
                  <a:gd name="T2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49">
                    <a:moveTo>
                      <a:pt x="179" y="54"/>
                    </a:moveTo>
                    <a:lnTo>
                      <a:pt x="193" y="0"/>
                    </a:lnTo>
                    <a:lnTo>
                      <a:pt x="138" y="13"/>
                    </a:lnTo>
                    <a:lnTo>
                      <a:pt x="152" y="27"/>
                    </a:lnTo>
                    <a:lnTo>
                      <a:pt x="99" y="79"/>
                    </a:lnTo>
                    <a:lnTo>
                      <a:pt x="77" y="57"/>
                    </a:lnTo>
                    <a:lnTo>
                      <a:pt x="0" y="134"/>
                    </a:lnTo>
                    <a:lnTo>
                      <a:pt x="15" y="149"/>
                    </a:lnTo>
                    <a:lnTo>
                      <a:pt x="15" y="149"/>
                    </a:lnTo>
                    <a:lnTo>
                      <a:pt x="77" y="87"/>
                    </a:lnTo>
                    <a:lnTo>
                      <a:pt x="99" y="108"/>
                    </a:lnTo>
                    <a:lnTo>
                      <a:pt x="167" y="41"/>
                    </a:lnTo>
                    <a:lnTo>
                      <a:pt x="179" y="5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Rectangle 666"/>
              <p:cNvSpPr>
                <a:spLocks noChangeArrowheads="1"/>
              </p:cNvSpPr>
              <p:nvPr/>
            </p:nvSpPr>
            <p:spPr bwMode="auto">
              <a:xfrm>
                <a:off x="1109664" y="6342064"/>
                <a:ext cx="44450" cy="809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Rectangle 667"/>
              <p:cNvSpPr>
                <a:spLocks noChangeArrowheads="1"/>
              </p:cNvSpPr>
              <p:nvPr/>
            </p:nvSpPr>
            <p:spPr bwMode="auto">
              <a:xfrm>
                <a:off x="1182689" y="6302376"/>
                <a:ext cx="44450" cy="1206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Rectangle 668"/>
              <p:cNvSpPr>
                <a:spLocks noChangeArrowheads="1"/>
              </p:cNvSpPr>
              <p:nvPr/>
            </p:nvSpPr>
            <p:spPr bwMode="auto">
              <a:xfrm>
                <a:off x="1257301" y="6262689"/>
                <a:ext cx="44450" cy="16033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Rectangle 669"/>
              <p:cNvSpPr>
                <a:spLocks noChangeArrowheads="1"/>
              </p:cNvSpPr>
              <p:nvPr/>
            </p:nvSpPr>
            <p:spPr bwMode="auto">
              <a:xfrm>
                <a:off x="1330326" y="6223001"/>
                <a:ext cx="44450" cy="20002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2" name="矩形 31"/>
            <p:cNvSpPr/>
            <p:nvPr/>
          </p:nvSpPr>
          <p:spPr>
            <a:xfrm>
              <a:off x="8827599" y="2585284"/>
              <a:ext cx="2437301" cy="12770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8832298" y="2250816"/>
              <a:ext cx="1532411" cy="5108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>
                      <a:alpha val="92000"/>
                    </a:schemeClr>
                  </a:solidFill>
                  <a:latin typeface="+mn-ea"/>
                </a:rPr>
                <a:t>市场潜力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8827599" y="5205559"/>
              <a:ext cx="2437301" cy="12770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832298" y="4871093"/>
              <a:ext cx="1532411" cy="5108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>
                      <a:alpha val="92000"/>
                    </a:schemeClr>
                  </a:solidFill>
                  <a:latin typeface="+mn-ea"/>
                </a:rPr>
                <a:t>市场潜力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1016629" y="2585284"/>
              <a:ext cx="2437301" cy="12770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972239" y="2250816"/>
              <a:ext cx="1532411" cy="5108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>
                      <a:alpha val="92000"/>
                    </a:schemeClr>
                  </a:solidFill>
                  <a:latin typeface="+mn-ea"/>
                </a:rPr>
                <a:t>市场潜力</a:t>
              </a:r>
              <a:endParaRPr lang="zh-CN" altLang="en-US" dirty="0">
                <a:solidFill>
                  <a:schemeClr val="bg1">
                    <a:alpha val="92000"/>
                  </a:schemeClr>
                </a:solidFill>
                <a:latin typeface="+mn-ea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016629" y="5205558"/>
              <a:ext cx="2437301" cy="12770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1900130" y="4871093"/>
              <a:ext cx="1532411" cy="5108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>
                      <a:alpha val="92000"/>
                    </a:schemeClr>
                  </a:solidFill>
                  <a:latin typeface="+mn-ea"/>
                </a:rPr>
                <a:t>市场潜力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334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2.2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市场透析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843219" y="2179856"/>
            <a:ext cx="8505562" cy="3596552"/>
            <a:chOff x="779115" y="1924301"/>
            <a:chExt cx="10440686" cy="4414814"/>
          </a:xfrm>
        </p:grpSpPr>
        <p:graphicFrame>
          <p:nvGraphicFramePr>
            <p:cNvPr id="5" name="图表 4"/>
            <p:cNvGraphicFramePr/>
            <p:nvPr>
              <p:extLst>
                <p:ext uri="{D42A27DB-BD31-4B8C-83A1-F6EECF244321}">
                  <p14:modId xmlns:p14="http://schemas.microsoft.com/office/powerpoint/2010/main" val="2795872968"/>
                </p:ext>
              </p:extLst>
            </p:nvPr>
          </p:nvGraphicFramePr>
          <p:xfrm>
            <a:off x="779115" y="1992086"/>
            <a:ext cx="7171086" cy="434702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" name="矩形 5"/>
            <p:cNvSpPr/>
            <p:nvPr/>
          </p:nvSpPr>
          <p:spPr>
            <a:xfrm>
              <a:off x="8096251" y="2312448"/>
              <a:ext cx="3123550" cy="14734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  <a:spcAft>
                  <a:spcPts val="1200"/>
                </a:spcAft>
              </a:pPr>
              <a:r>
                <a: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Some text about this part related goes here. Some text about this part related goes here. Some text about this part related goes here. 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8123128" y="1924301"/>
              <a:ext cx="2360325" cy="4526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Aft>
                  <a:spcPts val="1200"/>
                </a:spcAft>
              </a:pPr>
              <a:r>
                <a:rPr lang="zh-CN" altLang="en-US" sz="1600" dirty="0" smtClean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国内市场透析</a:t>
              </a:r>
              <a:endParaRPr lang="en-US" altLang="zh-CN" sz="160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096251" y="4716178"/>
              <a:ext cx="3123550" cy="14734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  <a:spcAft>
                  <a:spcPts val="1200"/>
                </a:spcAft>
              </a:pPr>
              <a:r>
                <a: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Some text about this part related goes here. Some text about this part related goes here. Some text about this part related goes here. 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8123128" y="4328032"/>
              <a:ext cx="2360325" cy="4526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Aft>
                  <a:spcPts val="1200"/>
                </a:spcAft>
              </a:pPr>
              <a:r>
                <a:rPr lang="zh-CN" altLang="en-US" sz="1600" dirty="0" smtClean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国外市场透析</a:t>
              </a:r>
              <a:endParaRPr lang="en-US" altLang="zh-CN" sz="160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421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2.3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行业痛点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pic>
        <p:nvPicPr>
          <p:cNvPr id="36" name="图片 35" descr="MacBook Pro Retina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599" y="2680662"/>
            <a:ext cx="4347238" cy="265667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" name="组合 37"/>
          <p:cNvGrpSpPr/>
          <p:nvPr/>
        </p:nvGrpSpPr>
        <p:grpSpPr>
          <a:xfrm>
            <a:off x="1585685" y="2255930"/>
            <a:ext cx="4642279" cy="3606714"/>
            <a:chOff x="1093317" y="1698354"/>
            <a:chExt cx="5526386" cy="4293601"/>
          </a:xfrm>
        </p:grpSpPr>
        <p:grpSp>
          <p:nvGrpSpPr>
            <p:cNvPr id="10" name="组合 9"/>
            <p:cNvGrpSpPr/>
            <p:nvPr/>
          </p:nvGrpSpPr>
          <p:grpSpPr>
            <a:xfrm>
              <a:off x="2184191" y="3363181"/>
              <a:ext cx="4435512" cy="1030188"/>
              <a:chOff x="6418866" y="3137189"/>
              <a:chExt cx="4435512" cy="1030188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6418866" y="3137189"/>
                <a:ext cx="1329676" cy="4801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dirty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12,345</a:t>
                </a: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6441336" y="3529855"/>
                <a:ext cx="4413042" cy="63752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altLang="zh-CN" sz="1200" dirty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Some text about this part related goes here. Some text about this part related goes here. </a:t>
                </a:r>
              </a:p>
            </p:txBody>
          </p:sp>
        </p:grpSp>
        <p:cxnSp>
          <p:nvCxnSpPr>
            <p:cNvPr id="11" name="直接连接符 10"/>
            <p:cNvCxnSpPr/>
            <p:nvPr/>
          </p:nvCxnSpPr>
          <p:spPr>
            <a:xfrm>
              <a:off x="2282593" y="4329394"/>
              <a:ext cx="4248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1093317" y="3283721"/>
              <a:ext cx="1090874" cy="1071174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Freeform 264"/>
            <p:cNvSpPr>
              <a:spLocks noEditPoints="1"/>
            </p:cNvSpPr>
            <p:nvPr/>
          </p:nvSpPr>
          <p:spPr bwMode="auto">
            <a:xfrm>
              <a:off x="1288307" y="3468862"/>
              <a:ext cx="700894" cy="700891"/>
            </a:xfrm>
            <a:custGeom>
              <a:avLst/>
              <a:gdLst>
                <a:gd name="T0" fmla="*/ 250 w 250"/>
                <a:gd name="T1" fmla="*/ 125 h 250"/>
                <a:gd name="T2" fmla="*/ 125 w 250"/>
                <a:gd name="T3" fmla="*/ 20 h 250"/>
                <a:gd name="T4" fmla="*/ 156 w 250"/>
                <a:gd name="T5" fmla="*/ 120 h 250"/>
                <a:gd name="T6" fmla="*/ 144 w 250"/>
                <a:gd name="T7" fmla="*/ 102 h 250"/>
                <a:gd name="T8" fmla="*/ 130 w 250"/>
                <a:gd name="T9" fmla="*/ 52 h 250"/>
                <a:gd name="T10" fmla="*/ 132 w 250"/>
                <a:gd name="T11" fmla="*/ 28 h 250"/>
                <a:gd name="T12" fmla="*/ 126 w 250"/>
                <a:gd name="T13" fmla="*/ 27 h 250"/>
                <a:gd name="T14" fmla="*/ 127 w 250"/>
                <a:gd name="T15" fmla="*/ 30 h 250"/>
                <a:gd name="T16" fmla="*/ 124 w 250"/>
                <a:gd name="T17" fmla="*/ 33 h 250"/>
                <a:gd name="T18" fmla="*/ 115 w 250"/>
                <a:gd name="T19" fmla="*/ 29 h 250"/>
                <a:gd name="T20" fmla="*/ 117 w 250"/>
                <a:gd name="T21" fmla="*/ 49 h 250"/>
                <a:gd name="T22" fmla="*/ 116 w 250"/>
                <a:gd name="T23" fmla="*/ 52 h 250"/>
                <a:gd name="T24" fmla="*/ 121 w 250"/>
                <a:gd name="T25" fmla="*/ 50 h 250"/>
                <a:gd name="T26" fmla="*/ 118 w 250"/>
                <a:gd name="T27" fmla="*/ 97 h 250"/>
                <a:gd name="T28" fmla="*/ 95 w 250"/>
                <a:gd name="T29" fmla="*/ 123 h 250"/>
                <a:gd name="T30" fmla="*/ 83 w 250"/>
                <a:gd name="T31" fmla="*/ 166 h 250"/>
                <a:gd name="T32" fmla="*/ 120 w 250"/>
                <a:gd name="T33" fmla="*/ 200 h 250"/>
                <a:gd name="T34" fmla="*/ 125 w 250"/>
                <a:gd name="T35" fmla="*/ 218 h 250"/>
                <a:gd name="T36" fmla="*/ 127 w 250"/>
                <a:gd name="T37" fmla="*/ 222 h 250"/>
                <a:gd name="T38" fmla="*/ 121 w 250"/>
                <a:gd name="T39" fmla="*/ 218 h 250"/>
                <a:gd name="T40" fmla="*/ 120 w 250"/>
                <a:gd name="T41" fmla="*/ 224 h 250"/>
                <a:gd name="T42" fmla="*/ 122 w 250"/>
                <a:gd name="T43" fmla="*/ 224 h 250"/>
                <a:gd name="T44" fmla="*/ 131 w 250"/>
                <a:gd name="T45" fmla="*/ 219 h 250"/>
                <a:gd name="T46" fmla="*/ 128 w 250"/>
                <a:gd name="T47" fmla="*/ 205 h 250"/>
                <a:gd name="T48" fmla="*/ 131 w 250"/>
                <a:gd name="T49" fmla="*/ 205 h 250"/>
                <a:gd name="T50" fmla="*/ 128 w 250"/>
                <a:gd name="T51" fmla="*/ 199 h 250"/>
                <a:gd name="T52" fmla="*/ 152 w 250"/>
                <a:gd name="T53" fmla="*/ 142 h 250"/>
                <a:gd name="T54" fmla="*/ 117 w 250"/>
                <a:gd name="T55" fmla="*/ 102 h 250"/>
                <a:gd name="T56" fmla="*/ 118 w 250"/>
                <a:gd name="T57" fmla="*/ 150 h 250"/>
                <a:gd name="T58" fmla="*/ 123 w 250"/>
                <a:gd name="T59" fmla="*/ 202 h 250"/>
                <a:gd name="T60" fmla="*/ 140 w 250"/>
                <a:gd name="T61" fmla="*/ 125 h 250"/>
                <a:gd name="T62" fmla="*/ 133 w 250"/>
                <a:gd name="T63" fmla="*/ 150 h 250"/>
                <a:gd name="T64" fmla="*/ 222 w 250"/>
                <a:gd name="T65" fmla="*/ 121 h 250"/>
                <a:gd name="T66" fmla="*/ 200 w 250"/>
                <a:gd name="T67" fmla="*/ 120 h 250"/>
                <a:gd name="T68" fmla="*/ 199 w 250"/>
                <a:gd name="T69" fmla="*/ 134 h 250"/>
                <a:gd name="T70" fmla="*/ 205 w 250"/>
                <a:gd name="T71" fmla="*/ 134 h 250"/>
                <a:gd name="T72" fmla="*/ 201 w 250"/>
                <a:gd name="T73" fmla="*/ 130 h 250"/>
                <a:gd name="T74" fmla="*/ 212 w 250"/>
                <a:gd name="T75" fmla="*/ 131 h 250"/>
                <a:gd name="T76" fmla="*/ 209 w 250"/>
                <a:gd name="T77" fmla="*/ 134 h 250"/>
                <a:gd name="T78" fmla="*/ 216 w 250"/>
                <a:gd name="T79" fmla="*/ 132 h 250"/>
                <a:gd name="T80" fmla="*/ 214 w 250"/>
                <a:gd name="T81" fmla="*/ 130 h 250"/>
                <a:gd name="T82" fmla="*/ 222 w 250"/>
                <a:gd name="T83" fmla="*/ 131 h 250"/>
                <a:gd name="T84" fmla="*/ 219 w 250"/>
                <a:gd name="T85" fmla="*/ 135 h 250"/>
                <a:gd name="T86" fmla="*/ 225 w 250"/>
                <a:gd name="T87" fmla="*/ 133 h 250"/>
                <a:gd name="T88" fmla="*/ 28 w 250"/>
                <a:gd name="T89" fmla="*/ 114 h 250"/>
                <a:gd name="T90" fmla="*/ 25 w 250"/>
                <a:gd name="T91" fmla="*/ 113 h 250"/>
                <a:gd name="T92" fmla="*/ 25 w 250"/>
                <a:gd name="T93" fmla="*/ 119 h 250"/>
                <a:gd name="T94" fmla="*/ 28 w 250"/>
                <a:gd name="T95" fmla="*/ 117 h 250"/>
                <a:gd name="T96" fmla="*/ 27 w 250"/>
                <a:gd name="T97" fmla="*/ 122 h 250"/>
                <a:gd name="T98" fmla="*/ 25 w 250"/>
                <a:gd name="T99" fmla="*/ 121 h 250"/>
                <a:gd name="T100" fmla="*/ 26 w 250"/>
                <a:gd name="T101" fmla="*/ 129 h 250"/>
                <a:gd name="T102" fmla="*/ 39 w 250"/>
                <a:gd name="T103" fmla="*/ 129 h 250"/>
                <a:gd name="T104" fmla="*/ 26 w 250"/>
                <a:gd name="T105" fmla="*/ 131 h 250"/>
                <a:gd name="T106" fmla="*/ 25 w 250"/>
                <a:gd name="T107" fmla="*/ 139 h 250"/>
                <a:gd name="T108" fmla="*/ 28 w 250"/>
                <a:gd name="T109" fmla="*/ 138 h 250"/>
                <a:gd name="T110" fmla="*/ 51 w 250"/>
                <a:gd name="T111" fmla="*/ 129 h 250"/>
                <a:gd name="T112" fmla="*/ 50 w 250"/>
                <a:gd name="T113" fmla="*/ 124 h 250"/>
                <a:gd name="T114" fmla="*/ 51 w 250"/>
                <a:gd name="T115" fmla="*/ 11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0" h="250">
                  <a:moveTo>
                    <a:pt x="125" y="0"/>
                  </a:moveTo>
                  <a:cubicBezTo>
                    <a:pt x="56" y="0"/>
                    <a:pt x="0" y="56"/>
                    <a:pt x="0" y="125"/>
                  </a:cubicBezTo>
                  <a:cubicBezTo>
                    <a:pt x="0" y="194"/>
                    <a:pt x="56" y="250"/>
                    <a:pt x="125" y="250"/>
                  </a:cubicBezTo>
                  <a:cubicBezTo>
                    <a:pt x="194" y="250"/>
                    <a:pt x="250" y="194"/>
                    <a:pt x="250" y="125"/>
                  </a:cubicBezTo>
                  <a:cubicBezTo>
                    <a:pt x="250" y="56"/>
                    <a:pt x="194" y="0"/>
                    <a:pt x="125" y="0"/>
                  </a:cubicBezTo>
                  <a:close/>
                  <a:moveTo>
                    <a:pt x="125" y="230"/>
                  </a:moveTo>
                  <a:cubicBezTo>
                    <a:pt x="67" y="230"/>
                    <a:pt x="20" y="183"/>
                    <a:pt x="20" y="125"/>
                  </a:cubicBezTo>
                  <a:cubicBezTo>
                    <a:pt x="20" y="67"/>
                    <a:pt x="67" y="20"/>
                    <a:pt x="125" y="20"/>
                  </a:cubicBezTo>
                  <a:cubicBezTo>
                    <a:pt x="183" y="20"/>
                    <a:pt x="230" y="67"/>
                    <a:pt x="230" y="125"/>
                  </a:cubicBezTo>
                  <a:cubicBezTo>
                    <a:pt x="230" y="183"/>
                    <a:pt x="183" y="230"/>
                    <a:pt x="125" y="230"/>
                  </a:cubicBezTo>
                  <a:close/>
                  <a:moveTo>
                    <a:pt x="199" y="125"/>
                  </a:moveTo>
                  <a:cubicBezTo>
                    <a:pt x="156" y="120"/>
                    <a:pt x="156" y="120"/>
                    <a:pt x="156" y="120"/>
                  </a:cubicBezTo>
                  <a:cubicBezTo>
                    <a:pt x="155" y="116"/>
                    <a:pt x="154" y="112"/>
                    <a:pt x="151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68" y="85"/>
                    <a:pt x="168" y="85"/>
                    <a:pt x="168" y="85"/>
                  </a:cubicBezTo>
                  <a:cubicBezTo>
                    <a:pt x="144" y="102"/>
                    <a:pt x="144" y="102"/>
                    <a:pt x="144" y="102"/>
                  </a:cubicBezTo>
                  <a:cubicBezTo>
                    <a:pt x="140" y="99"/>
                    <a:pt x="136" y="97"/>
                    <a:pt x="132" y="96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30" y="52"/>
                    <a:pt x="130" y="52"/>
                    <a:pt x="130" y="52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1" y="29"/>
                    <a:pt x="132" y="29"/>
                    <a:pt x="132" y="28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2" y="27"/>
                    <a:pt x="132" y="27"/>
                    <a:pt x="131" y="27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6" y="28"/>
                    <a:pt x="126" y="29"/>
                    <a:pt x="126" y="29"/>
                  </a:cubicBezTo>
                  <a:cubicBezTo>
                    <a:pt x="127" y="29"/>
                    <a:pt x="127" y="29"/>
                    <a:pt x="127" y="30"/>
                  </a:cubicBezTo>
                  <a:cubicBezTo>
                    <a:pt x="127" y="39"/>
                    <a:pt x="127" y="39"/>
                    <a:pt x="127" y="39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1" y="27"/>
                    <a:pt x="121" y="27"/>
                    <a:pt x="121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5" y="27"/>
                    <a:pt x="115" y="27"/>
                    <a:pt x="115" y="28"/>
                  </a:cubicBezTo>
                  <a:cubicBezTo>
                    <a:pt x="115" y="28"/>
                    <a:pt x="115" y="28"/>
                    <a:pt x="115" y="29"/>
                  </a:cubicBezTo>
                  <a:cubicBezTo>
                    <a:pt x="115" y="29"/>
                    <a:pt x="116" y="29"/>
                    <a:pt x="116" y="29"/>
                  </a:cubicBezTo>
                  <a:cubicBezTo>
                    <a:pt x="116" y="29"/>
                    <a:pt x="116" y="29"/>
                    <a:pt x="117" y="30"/>
                  </a:cubicBezTo>
                  <a:cubicBezTo>
                    <a:pt x="117" y="30"/>
                    <a:pt x="117" y="30"/>
                    <a:pt x="117" y="31"/>
                  </a:cubicBezTo>
                  <a:cubicBezTo>
                    <a:pt x="117" y="49"/>
                    <a:pt x="117" y="49"/>
                    <a:pt x="117" y="49"/>
                  </a:cubicBezTo>
                  <a:cubicBezTo>
                    <a:pt x="117" y="50"/>
                    <a:pt x="116" y="50"/>
                    <a:pt x="116" y="50"/>
                  </a:cubicBezTo>
                  <a:cubicBezTo>
                    <a:pt x="115" y="50"/>
                    <a:pt x="115" y="51"/>
                    <a:pt x="115" y="51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5" y="52"/>
                    <a:pt x="116" y="52"/>
                    <a:pt x="116" y="5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1" y="52"/>
                    <a:pt x="121" y="52"/>
                    <a:pt x="121" y="51"/>
                  </a:cubicBezTo>
                  <a:cubicBezTo>
                    <a:pt x="121" y="51"/>
                    <a:pt x="121" y="50"/>
                    <a:pt x="121" y="50"/>
                  </a:cubicBezTo>
                  <a:cubicBezTo>
                    <a:pt x="120" y="50"/>
                    <a:pt x="120" y="50"/>
                    <a:pt x="120" y="49"/>
                  </a:cubicBezTo>
                  <a:cubicBezTo>
                    <a:pt x="120" y="38"/>
                    <a:pt x="120" y="38"/>
                    <a:pt x="120" y="38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14" y="98"/>
                    <a:pt x="111" y="99"/>
                    <a:pt x="108" y="101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98" y="112"/>
                    <a:pt x="96" y="117"/>
                    <a:pt x="95" y="123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6" y="136"/>
                    <a:pt x="98" y="140"/>
                    <a:pt x="100" y="142"/>
                  </a:cubicBezTo>
                  <a:cubicBezTo>
                    <a:pt x="83" y="166"/>
                    <a:pt x="83" y="166"/>
                    <a:pt x="83" y="166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10" y="153"/>
                    <a:pt x="114" y="155"/>
                    <a:pt x="119" y="156"/>
                  </a:cubicBezTo>
                  <a:cubicBezTo>
                    <a:pt x="123" y="198"/>
                    <a:pt x="123" y="198"/>
                    <a:pt x="123" y="198"/>
                  </a:cubicBezTo>
                  <a:cubicBezTo>
                    <a:pt x="122" y="199"/>
                    <a:pt x="120" y="199"/>
                    <a:pt x="120" y="200"/>
                  </a:cubicBezTo>
                  <a:cubicBezTo>
                    <a:pt x="119" y="201"/>
                    <a:pt x="118" y="203"/>
                    <a:pt x="118" y="205"/>
                  </a:cubicBezTo>
                  <a:cubicBezTo>
                    <a:pt x="118" y="206"/>
                    <a:pt x="119" y="208"/>
                    <a:pt x="119" y="210"/>
                  </a:cubicBezTo>
                  <a:cubicBezTo>
                    <a:pt x="120" y="211"/>
                    <a:pt x="122" y="213"/>
                    <a:pt x="124" y="216"/>
                  </a:cubicBezTo>
                  <a:cubicBezTo>
                    <a:pt x="124" y="217"/>
                    <a:pt x="125" y="217"/>
                    <a:pt x="125" y="218"/>
                  </a:cubicBezTo>
                  <a:cubicBezTo>
                    <a:pt x="125" y="222"/>
                    <a:pt x="125" y="222"/>
                    <a:pt x="125" y="222"/>
                  </a:cubicBezTo>
                  <a:cubicBezTo>
                    <a:pt x="126" y="219"/>
                    <a:pt x="126" y="219"/>
                    <a:pt x="126" y="219"/>
                  </a:cubicBezTo>
                  <a:cubicBezTo>
                    <a:pt x="126" y="219"/>
                    <a:pt x="126" y="219"/>
                    <a:pt x="126" y="219"/>
                  </a:cubicBezTo>
                  <a:cubicBezTo>
                    <a:pt x="126" y="220"/>
                    <a:pt x="127" y="221"/>
                    <a:pt x="127" y="222"/>
                  </a:cubicBezTo>
                  <a:cubicBezTo>
                    <a:pt x="127" y="222"/>
                    <a:pt x="126" y="222"/>
                    <a:pt x="126" y="223"/>
                  </a:cubicBezTo>
                  <a:cubicBezTo>
                    <a:pt x="126" y="223"/>
                    <a:pt x="126" y="223"/>
                    <a:pt x="125" y="223"/>
                  </a:cubicBezTo>
                  <a:cubicBezTo>
                    <a:pt x="124" y="223"/>
                    <a:pt x="123" y="222"/>
                    <a:pt x="122" y="219"/>
                  </a:cubicBezTo>
                  <a:cubicBezTo>
                    <a:pt x="121" y="218"/>
                    <a:pt x="121" y="218"/>
                    <a:pt x="121" y="218"/>
                  </a:cubicBezTo>
                  <a:cubicBezTo>
                    <a:pt x="121" y="217"/>
                    <a:pt x="120" y="217"/>
                    <a:pt x="119" y="217"/>
                  </a:cubicBezTo>
                  <a:cubicBezTo>
                    <a:pt x="119" y="217"/>
                    <a:pt x="118" y="218"/>
                    <a:pt x="118" y="218"/>
                  </a:cubicBezTo>
                  <a:cubicBezTo>
                    <a:pt x="118" y="218"/>
                    <a:pt x="119" y="218"/>
                    <a:pt x="119" y="219"/>
                  </a:cubicBezTo>
                  <a:cubicBezTo>
                    <a:pt x="120" y="224"/>
                    <a:pt x="120" y="224"/>
                    <a:pt x="120" y="224"/>
                  </a:cubicBezTo>
                  <a:cubicBezTo>
                    <a:pt x="120" y="225"/>
                    <a:pt x="120" y="225"/>
                    <a:pt x="120" y="225"/>
                  </a:cubicBezTo>
                  <a:cubicBezTo>
                    <a:pt x="120" y="225"/>
                    <a:pt x="120" y="225"/>
                    <a:pt x="120" y="225"/>
                  </a:cubicBezTo>
                  <a:cubicBezTo>
                    <a:pt x="121" y="225"/>
                    <a:pt x="122" y="225"/>
                    <a:pt x="122" y="224"/>
                  </a:cubicBezTo>
                  <a:cubicBezTo>
                    <a:pt x="122" y="224"/>
                    <a:pt x="122" y="224"/>
                    <a:pt x="122" y="224"/>
                  </a:cubicBezTo>
                  <a:cubicBezTo>
                    <a:pt x="123" y="224"/>
                    <a:pt x="123" y="224"/>
                    <a:pt x="123" y="224"/>
                  </a:cubicBezTo>
                  <a:cubicBezTo>
                    <a:pt x="124" y="225"/>
                    <a:pt x="125" y="225"/>
                    <a:pt x="126" y="225"/>
                  </a:cubicBezTo>
                  <a:cubicBezTo>
                    <a:pt x="127" y="225"/>
                    <a:pt x="128" y="224"/>
                    <a:pt x="130" y="223"/>
                  </a:cubicBezTo>
                  <a:cubicBezTo>
                    <a:pt x="131" y="222"/>
                    <a:pt x="131" y="221"/>
                    <a:pt x="131" y="219"/>
                  </a:cubicBezTo>
                  <a:cubicBezTo>
                    <a:pt x="131" y="217"/>
                    <a:pt x="131" y="215"/>
                    <a:pt x="130" y="214"/>
                  </a:cubicBezTo>
                  <a:cubicBezTo>
                    <a:pt x="130" y="213"/>
                    <a:pt x="129" y="211"/>
                    <a:pt x="127" y="208"/>
                  </a:cubicBezTo>
                  <a:cubicBezTo>
                    <a:pt x="127" y="204"/>
                    <a:pt x="127" y="204"/>
                    <a:pt x="127" y="204"/>
                  </a:cubicBezTo>
                  <a:cubicBezTo>
                    <a:pt x="128" y="205"/>
                    <a:pt x="128" y="205"/>
                    <a:pt x="128" y="205"/>
                  </a:cubicBezTo>
                  <a:cubicBezTo>
                    <a:pt x="128" y="206"/>
                    <a:pt x="129" y="206"/>
                    <a:pt x="129" y="206"/>
                  </a:cubicBezTo>
                  <a:cubicBezTo>
                    <a:pt x="130" y="206"/>
                    <a:pt x="130" y="206"/>
                    <a:pt x="131" y="206"/>
                  </a:cubicBezTo>
                  <a:cubicBezTo>
                    <a:pt x="131" y="206"/>
                    <a:pt x="131" y="205"/>
                    <a:pt x="131" y="205"/>
                  </a:cubicBezTo>
                  <a:cubicBezTo>
                    <a:pt x="131" y="205"/>
                    <a:pt x="131" y="205"/>
                    <a:pt x="131" y="205"/>
                  </a:cubicBezTo>
                  <a:cubicBezTo>
                    <a:pt x="130" y="199"/>
                    <a:pt x="130" y="199"/>
                    <a:pt x="130" y="199"/>
                  </a:cubicBezTo>
                  <a:cubicBezTo>
                    <a:pt x="130" y="199"/>
                    <a:pt x="129" y="199"/>
                    <a:pt x="129" y="199"/>
                  </a:cubicBezTo>
                  <a:cubicBezTo>
                    <a:pt x="129" y="198"/>
                    <a:pt x="128" y="198"/>
                    <a:pt x="128" y="198"/>
                  </a:cubicBezTo>
                  <a:cubicBezTo>
                    <a:pt x="128" y="198"/>
                    <a:pt x="128" y="198"/>
                    <a:pt x="128" y="199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7" y="155"/>
                    <a:pt x="142" y="153"/>
                    <a:pt x="145" y="150"/>
                  </a:cubicBezTo>
                  <a:cubicBezTo>
                    <a:pt x="169" y="166"/>
                    <a:pt x="169" y="166"/>
                    <a:pt x="169" y="166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4" y="139"/>
                    <a:pt x="156" y="135"/>
                    <a:pt x="156" y="131"/>
                  </a:cubicBezTo>
                  <a:lnTo>
                    <a:pt x="199" y="125"/>
                  </a:lnTo>
                  <a:close/>
                  <a:moveTo>
                    <a:pt x="100" y="126"/>
                  </a:moveTo>
                  <a:cubicBezTo>
                    <a:pt x="100" y="115"/>
                    <a:pt x="107" y="106"/>
                    <a:pt x="117" y="102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3" y="116"/>
                    <a:pt x="111" y="120"/>
                    <a:pt x="111" y="125"/>
                  </a:cubicBezTo>
                  <a:cubicBezTo>
                    <a:pt x="111" y="130"/>
                    <a:pt x="113" y="134"/>
                    <a:pt x="117" y="136"/>
                  </a:cubicBezTo>
                  <a:cubicBezTo>
                    <a:pt x="118" y="150"/>
                    <a:pt x="118" y="150"/>
                    <a:pt x="118" y="150"/>
                  </a:cubicBezTo>
                  <a:cubicBezTo>
                    <a:pt x="108" y="147"/>
                    <a:pt x="100" y="138"/>
                    <a:pt x="100" y="126"/>
                  </a:cubicBezTo>
                  <a:close/>
                  <a:moveTo>
                    <a:pt x="123" y="202"/>
                  </a:moveTo>
                  <a:cubicBezTo>
                    <a:pt x="123" y="202"/>
                    <a:pt x="123" y="202"/>
                    <a:pt x="123" y="202"/>
                  </a:cubicBezTo>
                  <a:cubicBezTo>
                    <a:pt x="123" y="202"/>
                    <a:pt x="123" y="202"/>
                    <a:pt x="123" y="202"/>
                  </a:cubicBezTo>
                  <a:cubicBezTo>
                    <a:pt x="123" y="202"/>
                    <a:pt x="123" y="202"/>
                    <a:pt x="123" y="202"/>
                  </a:cubicBezTo>
                  <a:close/>
                  <a:moveTo>
                    <a:pt x="133" y="150"/>
                  </a:moveTo>
                  <a:cubicBezTo>
                    <a:pt x="135" y="135"/>
                    <a:pt x="135" y="135"/>
                    <a:pt x="135" y="135"/>
                  </a:cubicBezTo>
                  <a:cubicBezTo>
                    <a:pt x="138" y="133"/>
                    <a:pt x="140" y="129"/>
                    <a:pt x="140" y="125"/>
                  </a:cubicBezTo>
                  <a:cubicBezTo>
                    <a:pt x="140" y="120"/>
                    <a:pt x="137" y="116"/>
                    <a:pt x="134" y="113"/>
                  </a:cubicBezTo>
                  <a:cubicBezTo>
                    <a:pt x="133" y="102"/>
                    <a:pt x="133" y="102"/>
                    <a:pt x="133" y="102"/>
                  </a:cubicBezTo>
                  <a:cubicBezTo>
                    <a:pt x="144" y="105"/>
                    <a:pt x="152" y="114"/>
                    <a:pt x="152" y="126"/>
                  </a:cubicBezTo>
                  <a:cubicBezTo>
                    <a:pt x="152" y="137"/>
                    <a:pt x="144" y="147"/>
                    <a:pt x="133" y="150"/>
                  </a:cubicBezTo>
                  <a:close/>
                  <a:moveTo>
                    <a:pt x="225" y="121"/>
                  </a:moveTo>
                  <a:cubicBezTo>
                    <a:pt x="224" y="120"/>
                    <a:pt x="224" y="120"/>
                    <a:pt x="224" y="120"/>
                  </a:cubicBezTo>
                  <a:cubicBezTo>
                    <a:pt x="223" y="120"/>
                    <a:pt x="223" y="120"/>
                    <a:pt x="223" y="121"/>
                  </a:cubicBezTo>
                  <a:cubicBezTo>
                    <a:pt x="223" y="121"/>
                    <a:pt x="223" y="121"/>
                    <a:pt x="222" y="121"/>
                  </a:cubicBezTo>
                  <a:cubicBezTo>
                    <a:pt x="222" y="122"/>
                    <a:pt x="222" y="122"/>
                    <a:pt x="222" y="122"/>
                  </a:cubicBezTo>
                  <a:cubicBezTo>
                    <a:pt x="202" y="122"/>
                    <a:pt x="202" y="122"/>
                    <a:pt x="202" y="122"/>
                  </a:cubicBezTo>
                  <a:cubicBezTo>
                    <a:pt x="201" y="122"/>
                    <a:pt x="201" y="122"/>
                    <a:pt x="201" y="121"/>
                  </a:cubicBezTo>
                  <a:cubicBezTo>
                    <a:pt x="201" y="121"/>
                    <a:pt x="200" y="120"/>
                    <a:pt x="200" y="120"/>
                  </a:cubicBezTo>
                  <a:cubicBezTo>
                    <a:pt x="200" y="120"/>
                    <a:pt x="199" y="120"/>
                    <a:pt x="199" y="120"/>
                  </a:cubicBezTo>
                  <a:cubicBezTo>
                    <a:pt x="199" y="121"/>
                    <a:pt x="199" y="121"/>
                    <a:pt x="199" y="121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4"/>
                    <a:pt x="200" y="135"/>
                    <a:pt x="200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5" y="135"/>
                    <a:pt x="205" y="135"/>
                    <a:pt x="205" y="134"/>
                  </a:cubicBezTo>
                  <a:cubicBezTo>
                    <a:pt x="205" y="134"/>
                    <a:pt x="205" y="133"/>
                    <a:pt x="205" y="133"/>
                  </a:cubicBezTo>
                  <a:cubicBezTo>
                    <a:pt x="205" y="133"/>
                    <a:pt x="204" y="133"/>
                    <a:pt x="204" y="132"/>
                  </a:cubicBezTo>
                  <a:cubicBezTo>
                    <a:pt x="202" y="132"/>
                    <a:pt x="201" y="132"/>
                    <a:pt x="201" y="131"/>
                  </a:cubicBezTo>
                  <a:cubicBezTo>
                    <a:pt x="201" y="131"/>
                    <a:pt x="201" y="131"/>
                    <a:pt x="201" y="130"/>
                  </a:cubicBezTo>
                  <a:cubicBezTo>
                    <a:pt x="201" y="129"/>
                    <a:pt x="201" y="129"/>
                    <a:pt x="201" y="129"/>
                  </a:cubicBezTo>
                  <a:cubicBezTo>
                    <a:pt x="212" y="129"/>
                    <a:pt x="212" y="129"/>
                    <a:pt x="212" y="129"/>
                  </a:cubicBezTo>
                  <a:cubicBezTo>
                    <a:pt x="212" y="131"/>
                    <a:pt x="212" y="131"/>
                    <a:pt x="212" y="131"/>
                  </a:cubicBezTo>
                  <a:cubicBezTo>
                    <a:pt x="212" y="131"/>
                    <a:pt x="212" y="131"/>
                    <a:pt x="212" y="131"/>
                  </a:cubicBezTo>
                  <a:cubicBezTo>
                    <a:pt x="211" y="131"/>
                    <a:pt x="211" y="131"/>
                    <a:pt x="210" y="132"/>
                  </a:cubicBezTo>
                  <a:cubicBezTo>
                    <a:pt x="210" y="132"/>
                    <a:pt x="209" y="132"/>
                    <a:pt x="209" y="132"/>
                  </a:cubicBezTo>
                  <a:cubicBezTo>
                    <a:pt x="209" y="132"/>
                    <a:pt x="209" y="132"/>
                    <a:pt x="209" y="133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4"/>
                    <a:pt x="210" y="134"/>
                    <a:pt x="210" y="134"/>
                  </a:cubicBezTo>
                  <a:cubicBezTo>
                    <a:pt x="215" y="134"/>
                    <a:pt x="215" y="134"/>
                    <a:pt x="215" y="134"/>
                  </a:cubicBezTo>
                  <a:cubicBezTo>
                    <a:pt x="216" y="134"/>
                    <a:pt x="216" y="134"/>
                    <a:pt x="216" y="134"/>
                  </a:cubicBezTo>
                  <a:cubicBezTo>
                    <a:pt x="216" y="134"/>
                    <a:pt x="216" y="133"/>
                    <a:pt x="216" y="132"/>
                  </a:cubicBezTo>
                  <a:cubicBezTo>
                    <a:pt x="216" y="132"/>
                    <a:pt x="216" y="132"/>
                    <a:pt x="216" y="132"/>
                  </a:cubicBezTo>
                  <a:cubicBezTo>
                    <a:pt x="216" y="132"/>
                    <a:pt x="215" y="132"/>
                    <a:pt x="215" y="132"/>
                  </a:cubicBezTo>
                  <a:cubicBezTo>
                    <a:pt x="214" y="131"/>
                    <a:pt x="214" y="131"/>
                    <a:pt x="214" y="131"/>
                  </a:cubicBezTo>
                  <a:cubicBezTo>
                    <a:pt x="214" y="131"/>
                    <a:pt x="214" y="131"/>
                    <a:pt x="214" y="130"/>
                  </a:cubicBezTo>
                  <a:cubicBezTo>
                    <a:pt x="214" y="129"/>
                    <a:pt x="214" y="129"/>
                    <a:pt x="214" y="129"/>
                  </a:cubicBezTo>
                  <a:cubicBezTo>
                    <a:pt x="223" y="129"/>
                    <a:pt x="223" y="129"/>
                    <a:pt x="223" y="129"/>
                  </a:cubicBezTo>
                  <a:cubicBezTo>
                    <a:pt x="223" y="130"/>
                    <a:pt x="223" y="130"/>
                    <a:pt x="223" y="130"/>
                  </a:cubicBezTo>
                  <a:cubicBezTo>
                    <a:pt x="223" y="131"/>
                    <a:pt x="223" y="131"/>
                    <a:pt x="222" y="131"/>
                  </a:cubicBezTo>
                  <a:cubicBezTo>
                    <a:pt x="222" y="132"/>
                    <a:pt x="221" y="132"/>
                    <a:pt x="220" y="132"/>
                  </a:cubicBezTo>
                  <a:cubicBezTo>
                    <a:pt x="220" y="133"/>
                    <a:pt x="219" y="133"/>
                    <a:pt x="219" y="133"/>
                  </a:cubicBezTo>
                  <a:cubicBezTo>
                    <a:pt x="219" y="133"/>
                    <a:pt x="219" y="134"/>
                    <a:pt x="219" y="134"/>
                  </a:cubicBezTo>
                  <a:cubicBezTo>
                    <a:pt x="219" y="135"/>
                    <a:pt x="219" y="135"/>
                    <a:pt x="219" y="135"/>
                  </a:cubicBezTo>
                  <a:cubicBezTo>
                    <a:pt x="219" y="135"/>
                    <a:pt x="220" y="135"/>
                    <a:pt x="220" y="135"/>
                  </a:cubicBezTo>
                  <a:cubicBezTo>
                    <a:pt x="224" y="134"/>
                    <a:pt x="224" y="134"/>
                    <a:pt x="224" y="134"/>
                  </a:cubicBezTo>
                  <a:cubicBezTo>
                    <a:pt x="224" y="134"/>
                    <a:pt x="224" y="134"/>
                    <a:pt x="225" y="134"/>
                  </a:cubicBezTo>
                  <a:cubicBezTo>
                    <a:pt x="225" y="134"/>
                    <a:pt x="225" y="134"/>
                    <a:pt x="225" y="133"/>
                  </a:cubicBezTo>
                  <a:cubicBezTo>
                    <a:pt x="225" y="121"/>
                    <a:pt x="225" y="121"/>
                    <a:pt x="225" y="121"/>
                  </a:cubicBezTo>
                  <a:cubicBezTo>
                    <a:pt x="225" y="121"/>
                    <a:pt x="225" y="121"/>
                    <a:pt x="225" y="121"/>
                  </a:cubicBezTo>
                  <a:close/>
                  <a:moveTo>
                    <a:pt x="49" y="119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27" y="114"/>
                    <a:pt x="27" y="114"/>
                    <a:pt x="27" y="114"/>
                  </a:cubicBezTo>
                  <a:cubicBezTo>
                    <a:pt x="27" y="113"/>
                    <a:pt x="27" y="113"/>
                    <a:pt x="26" y="113"/>
                  </a:cubicBezTo>
                  <a:cubicBezTo>
                    <a:pt x="26" y="113"/>
                    <a:pt x="26" y="113"/>
                    <a:pt x="26" y="113"/>
                  </a:cubicBezTo>
                  <a:cubicBezTo>
                    <a:pt x="26" y="113"/>
                    <a:pt x="25" y="113"/>
                    <a:pt x="25" y="113"/>
                  </a:cubicBezTo>
                  <a:cubicBezTo>
                    <a:pt x="25" y="113"/>
                    <a:pt x="25" y="113"/>
                    <a:pt x="25" y="113"/>
                  </a:cubicBezTo>
                  <a:cubicBezTo>
                    <a:pt x="25" y="113"/>
                    <a:pt x="25" y="113"/>
                    <a:pt x="25" y="114"/>
                  </a:cubicBezTo>
                  <a:cubicBezTo>
                    <a:pt x="25" y="118"/>
                    <a:pt x="25" y="118"/>
                    <a:pt x="25" y="118"/>
                  </a:cubicBezTo>
                  <a:cubicBezTo>
                    <a:pt x="25" y="118"/>
                    <a:pt x="25" y="119"/>
                    <a:pt x="25" y="119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19"/>
                    <a:pt x="25" y="119"/>
                    <a:pt x="26" y="119"/>
                  </a:cubicBezTo>
                  <a:cubicBezTo>
                    <a:pt x="26" y="119"/>
                    <a:pt x="27" y="118"/>
                    <a:pt x="27" y="118"/>
                  </a:cubicBezTo>
                  <a:cubicBezTo>
                    <a:pt x="27" y="117"/>
                    <a:pt x="27" y="117"/>
                    <a:pt x="28" y="117"/>
                  </a:cubicBezTo>
                  <a:cubicBezTo>
                    <a:pt x="28" y="117"/>
                    <a:pt x="28" y="117"/>
                    <a:pt x="28" y="117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28" y="122"/>
                    <a:pt x="28" y="122"/>
                    <a:pt x="28" y="122"/>
                  </a:cubicBezTo>
                  <a:cubicBezTo>
                    <a:pt x="28" y="122"/>
                    <a:pt x="28" y="122"/>
                    <a:pt x="27" y="122"/>
                  </a:cubicBezTo>
                  <a:cubicBezTo>
                    <a:pt x="27" y="122"/>
                    <a:pt x="27" y="122"/>
                    <a:pt x="27" y="121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26" y="121"/>
                    <a:pt x="26" y="121"/>
                    <a:pt x="26" y="121"/>
                  </a:cubicBezTo>
                  <a:cubicBezTo>
                    <a:pt x="25" y="121"/>
                    <a:pt x="25" y="121"/>
                    <a:pt x="25" y="121"/>
                  </a:cubicBezTo>
                  <a:cubicBezTo>
                    <a:pt x="25" y="121"/>
                    <a:pt x="25" y="121"/>
                    <a:pt x="25" y="121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6" y="129"/>
                    <a:pt x="26" y="129"/>
                    <a:pt x="26" y="129"/>
                  </a:cubicBezTo>
                  <a:cubicBezTo>
                    <a:pt x="26" y="129"/>
                    <a:pt x="27" y="129"/>
                    <a:pt x="27" y="129"/>
                  </a:cubicBezTo>
                  <a:cubicBezTo>
                    <a:pt x="27" y="129"/>
                    <a:pt x="28" y="128"/>
                    <a:pt x="28" y="128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28" y="131"/>
                    <a:pt x="28" y="131"/>
                    <a:pt x="28" y="131"/>
                  </a:cubicBezTo>
                  <a:cubicBezTo>
                    <a:pt x="28" y="131"/>
                    <a:pt x="28" y="131"/>
                    <a:pt x="28" y="131"/>
                  </a:cubicBezTo>
                  <a:cubicBezTo>
                    <a:pt x="27" y="131"/>
                    <a:pt x="27" y="131"/>
                    <a:pt x="27" y="131"/>
                  </a:cubicBezTo>
                  <a:cubicBezTo>
                    <a:pt x="27" y="131"/>
                    <a:pt x="27" y="131"/>
                    <a:pt x="26" y="131"/>
                  </a:cubicBezTo>
                  <a:cubicBezTo>
                    <a:pt x="26" y="131"/>
                    <a:pt x="26" y="131"/>
                    <a:pt x="26" y="131"/>
                  </a:cubicBezTo>
                  <a:cubicBezTo>
                    <a:pt x="25" y="131"/>
                    <a:pt x="25" y="131"/>
                    <a:pt x="25" y="131"/>
                  </a:cubicBezTo>
                  <a:cubicBezTo>
                    <a:pt x="25" y="131"/>
                    <a:pt x="25" y="131"/>
                    <a:pt x="25" y="131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6" y="139"/>
                    <a:pt x="26" y="139"/>
                    <a:pt x="26" y="139"/>
                  </a:cubicBezTo>
                  <a:cubicBezTo>
                    <a:pt x="27" y="139"/>
                    <a:pt x="27" y="139"/>
                    <a:pt x="27" y="139"/>
                  </a:cubicBezTo>
                  <a:cubicBezTo>
                    <a:pt x="27" y="138"/>
                    <a:pt x="28" y="138"/>
                    <a:pt x="28" y="138"/>
                  </a:cubicBezTo>
                  <a:cubicBezTo>
                    <a:pt x="49" y="133"/>
                    <a:pt x="49" y="133"/>
                    <a:pt x="49" y="133"/>
                  </a:cubicBezTo>
                  <a:cubicBezTo>
                    <a:pt x="49" y="133"/>
                    <a:pt x="49" y="133"/>
                    <a:pt x="49" y="133"/>
                  </a:cubicBezTo>
                  <a:cubicBezTo>
                    <a:pt x="50" y="133"/>
                    <a:pt x="51" y="133"/>
                    <a:pt x="51" y="133"/>
                  </a:cubicBezTo>
                  <a:cubicBezTo>
                    <a:pt x="51" y="129"/>
                    <a:pt x="51" y="129"/>
                    <a:pt x="51" y="129"/>
                  </a:cubicBezTo>
                  <a:cubicBezTo>
                    <a:pt x="51" y="129"/>
                    <a:pt x="51" y="129"/>
                    <a:pt x="51" y="129"/>
                  </a:cubicBezTo>
                  <a:cubicBezTo>
                    <a:pt x="51" y="129"/>
                    <a:pt x="50" y="129"/>
                    <a:pt x="50" y="129"/>
                  </a:cubicBezTo>
                  <a:cubicBezTo>
                    <a:pt x="38" y="126"/>
                    <a:pt x="38" y="126"/>
                    <a:pt x="38" y="126"/>
                  </a:cubicBezTo>
                  <a:cubicBezTo>
                    <a:pt x="50" y="124"/>
                    <a:pt x="50" y="124"/>
                    <a:pt x="50" y="124"/>
                  </a:cubicBezTo>
                  <a:cubicBezTo>
                    <a:pt x="50" y="124"/>
                    <a:pt x="50" y="124"/>
                    <a:pt x="50" y="124"/>
                  </a:cubicBezTo>
                  <a:cubicBezTo>
                    <a:pt x="50" y="124"/>
                    <a:pt x="51" y="123"/>
                    <a:pt x="51" y="123"/>
                  </a:cubicBezTo>
                  <a:cubicBezTo>
                    <a:pt x="51" y="120"/>
                    <a:pt x="51" y="120"/>
                    <a:pt x="51" y="120"/>
                  </a:cubicBezTo>
                  <a:cubicBezTo>
                    <a:pt x="51" y="120"/>
                    <a:pt x="51" y="119"/>
                    <a:pt x="51" y="119"/>
                  </a:cubicBezTo>
                  <a:cubicBezTo>
                    <a:pt x="50" y="119"/>
                    <a:pt x="50" y="119"/>
                    <a:pt x="49" y="1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2176435" y="1698354"/>
              <a:ext cx="4413041" cy="1080263"/>
              <a:chOff x="6411110" y="2021781"/>
              <a:chExt cx="4413041" cy="1080263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6418866" y="2021781"/>
                <a:ext cx="1329675" cy="4801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dirty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98.00%</a:t>
                </a: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6411110" y="2464523"/>
                <a:ext cx="4413041" cy="6375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altLang="zh-CN" sz="1200" dirty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Some text about this part related goes here. Some text about this part related goes here. Some </a:t>
                </a:r>
                <a:r>
                  <a:rPr lang="en-US" altLang="zh-CN" sz="1200" dirty="0" smtClean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text</a:t>
                </a:r>
                <a:endPara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24" name="直接连接符 23"/>
            <p:cNvCxnSpPr/>
            <p:nvPr/>
          </p:nvCxnSpPr>
          <p:spPr>
            <a:xfrm>
              <a:off x="2282593" y="2755901"/>
              <a:ext cx="4248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/>
            <p:cNvSpPr/>
            <p:nvPr/>
          </p:nvSpPr>
          <p:spPr>
            <a:xfrm>
              <a:off x="1093317" y="1709165"/>
              <a:ext cx="1090874" cy="1066204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Freeform 273"/>
            <p:cNvSpPr>
              <a:spLocks noEditPoints="1"/>
            </p:cNvSpPr>
            <p:nvPr/>
          </p:nvSpPr>
          <p:spPr bwMode="auto">
            <a:xfrm>
              <a:off x="1462285" y="1851540"/>
              <a:ext cx="287652" cy="781454"/>
            </a:xfrm>
            <a:custGeom>
              <a:avLst/>
              <a:gdLst>
                <a:gd name="T0" fmla="*/ 63 w 127"/>
                <a:gd name="T1" fmla="*/ 0 h 345"/>
                <a:gd name="T2" fmla="*/ 0 w 127"/>
                <a:gd name="T3" fmla="*/ 173 h 345"/>
                <a:gd name="T4" fmla="*/ 63 w 127"/>
                <a:gd name="T5" fmla="*/ 345 h 345"/>
                <a:gd name="T6" fmla="*/ 127 w 127"/>
                <a:gd name="T7" fmla="*/ 173 h 345"/>
                <a:gd name="T8" fmla="*/ 63 w 127"/>
                <a:gd name="T9" fmla="*/ 0 h 345"/>
                <a:gd name="T10" fmla="*/ 63 w 127"/>
                <a:gd name="T11" fmla="*/ 317 h 345"/>
                <a:gd name="T12" fmla="*/ 10 w 127"/>
                <a:gd name="T13" fmla="*/ 173 h 345"/>
                <a:gd name="T14" fmla="*/ 63 w 127"/>
                <a:gd name="T15" fmla="*/ 28 h 345"/>
                <a:gd name="T16" fmla="*/ 117 w 127"/>
                <a:gd name="T17" fmla="*/ 173 h 345"/>
                <a:gd name="T18" fmla="*/ 63 w 127"/>
                <a:gd name="T19" fmla="*/ 317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7" h="345">
                  <a:moveTo>
                    <a:pt x="63" y="0"/>
                  </a:moveTo>
                  <a:cubicBezTo>
                    <a:pt x="28" y="0"/>
                    <a:pt x="0" y="77"/>
                    <a:pt x="0" y="173"/>
                  </a:cubicBezTo>
                  <a:cubicBezTo>
                    <a:pt x="0" y="268"/>
                    <a:pt x="28" y="345"/>
                    <a:pt x="63" y="345"/>
                  </a:cubicBezTo>
                  <a:cubicBezTo>
                    <a:pt x="98" y="345"/>
                    <a:pt x="127" y="268"/>
                    <a:pt x="127" y="173"/>
                  </a:cubicBezTo>
                  <a:cubicBezTo>
                    <a:pt x="127" y="77"/>
                    <a:pt x="98" y="0"/>
                    <a:pt x="63" y="0"/>
                  </a:cubicBezTo>
                  <a:close/>
                  <a:moveTo>
                    <a:pt x="63" y="317"/>
                  </a:moveTo>
                  <a:cubicBezTo>
                    <a:pt x="34" y="317"/>
                    <a:pt x="10" y="253"/>
                    <a:pt x="10" y="173"/>
                  </a:cubicBezTo>
                  <a:cubicBezTo>
                    <a:pt x="10" y="93"/>
                    <a:pt x="34" y="28"/>
                    <a:pt x="63" y="28"/>
                  </a:cubicBezTo>
                  <a:cubicBezTo>
                    <a:pt x="93" y="28"/>
                    <a:pt x="117" y="93"/>
                    <a:pt x="117" y="173"/>
                  </a:cubicBezTo>
                  <a:cubicBezTo>
                    <a:pt x="117" y="253"/>
                    <a:pt x="93" y="317"/>
                    <a:pt x="63" y="31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274"/>
            <p:cNvSpPr>
              <a:spLocks noEditPoints="1"/>
            </p:cNvSpPr>
            <p:nvPr/>
          </p:nvSpPr>
          <p:spPr bwMode="auto">
            <a:xfrm>
              <a:off x="1212987" y="2098920"/>
              <a:ext cx="784331" cy="287652"/>
            </a:xfrm>
            <a:custGeom>
              <a:avLst/>
              <a:gdLst>
                <a:gd name="T0" fmla="*/ 346 w 346"/>
                <a:gd name="T1" fmla="*/ 64 h 127"/>
                <a:gd name="T2" fmla="*/ 173 w 346"/>
                <a:gd name="T3" fmla="*/ 0 h 127"/>
                <a:gd name="T4" fmla="*/ 0 w 346"/>
                <a:gd name="T5" fmla="*/ 64 h 127"/>
                <a:gd name="T6" fmla="*/ 173 w 346"/>
                <a:gd name="T7" fmla="*/ 127 h 127"/>
                <a:gd name="T8" fmla="*/ 346 w 346"/>
                <a:gd name="T9" fmla="*/ 64 h 127"/>
                <a:gd name="T10" fmla="*/ 29 w 346"/>
                <a:gd name="T11" fmla="*/ 64 h 127"/>
                <a:gd name="T12" fmla="*/ 173 w 346"/>
                <a:gd name="T13" fmla="*/ 10 h 127"/>
                <a:gd name="T14" fmla="*/ 318 w 346"/>
                <a:gd name="T15" fmla="*/ 64 h 127"/>
                <a:gd name="T16" fmla="*/ 173 w 346"/>
                <a:gd name="T17" fmla="*/ 117 h 127"/>
                <a:gd name="T18" fmla="*/ 29 w 346"/>
                <a:gd name="T19" fmla="*/ 6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6" h="127">
                  <a:moveTo>
                    <a:pt x="346" y="64"/>
                  </a:moveTo>
                  <a:cubicBezTo>
                    <a:pt x="346" y="28"/>
                    <a:pt x="269" y="0"/>
                    <a:pt x="173" y="0"/>
                  </a:cubicBezTo>
                  <a:cubicBezTo>
                    <a:pt x="78" y="0"/>
                    <a:pt x="0" y="28"/>
                    <a:pt x="0" y="64"/>
                  </a:cubicBezTo>
                  <a:cubicBezTo>
                    <a:pt x="0" y="99"/>
                    <a:pt x="78" y="127"/>
                    <a:pt x="173" y="127"/>
                  </a:cubicBezTo>
                  <a:cubicBezTo>
                    <a:pt x="269" y="127"/>
                    <a:pt x="346" y="99"/>
                    <a:pt x="346" y="64"/>
                  </a:cubicBezTo>
                  <a:close/>
                  <a:moveTo>
                    <a:pt x="29" y="64"/>
                  </a:moveTo>
                  <a:cubicBezTo>
                    <a:pt x="29" y="34"/>
                    <a:pt x="93" y="10"/>
                    <a:pt x="173" y="10"/>
                  </a:cubicBezTo>
                  <a:cubicBezTo>
                    <a:pt x="253" y="10"/>
                    <a:pt x="318" y="34"/>
                    <a:pt x="318" y="64"/>
                  </a:cubicBezTo>
                  <a:cubicBezTo>
                    <a:pt x="318" y="93"/>
                    <a:pt x="253" y="117"/>
                    <a:pt x="173" y="117"/>
                  </a:cubicBezTo>
                  <a:cubicBezTo>
                    <a:pt x="93" y="117"/>
                    <a:pt x="29" y="93"/>
                    <a:pt x="29" y="64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275"/>
            <p:cNvSpPr>
              <a:spLocks noEditPoints="1"/>
            </p:cNvSpPr>
            <p:nvPr/>
          </p:nvSpPr>
          <p:spPr bwMode="auto">
            <a:xfrm>
              <a:off x="1272435" y="1910988"/>
              <a:ext cx="665435" cy="665434"/>
            </a:xfrm>
            <a:custGeom>
              <a:avLst/>
              <a:gdLst>
                <a:gd name="T0" fmla="*/ 269 w 294"/>
                <a:gd name="T1" fmla="*/ 24 h 294"/>
                <a:gd name="T2" fmla="*/ 102 w 294"/>
                <a:gd name="T3" fmla="*/ 102 h 294"/>
                <a:gd name="T4" fmla="*/ 25 w 294"/>
                <a:gd name="T5" fmla="*/ 269 h 294"/>
                <a:gd name="T6" fmla="*/ 192 w 294"/>
                <a:gd name="T7" fmla="*/ 192 h 294"/>
                <a:gd name="T8" fmla="*/ 269 w 294"/>
                <a:gd name="T9" fmla="*/ 24 h 294"/>
                <a:gd name="T10" fmla="*/ 45 w 294"/>
                <a:gd name="T11" fmla="*/ 249 h 294"/>
                <a:gd name="T12" fmla="*/ 110 w 294"/>
                <a:gd name="T13" fmla="*/ 109 h 294"/>
                <a:gd name="T14" fmla="*/ 250 w 294"/>
                <a:gd name="T15" fmla="*/ 44 h 294"/>
                <a:gd name="T16" fmla="*/ 185 w 294"/>
                <a:gd name="T17" fmla="*/ 184 h 294"/>
                <a:gd name="T18" fmla="*/ 45 w 294"/>
                <a:gd name="T19" fmla="*/ 249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4">
                  <a:moveTo>
                    <a:pt x="269" y="24"/>
                  </a:moveTo>
                  <a:cubicBezTo>
                    <a:pt x="245" y="0"/>
                    <a:pt x="170" y="34"/>
                    <a:pt x="102" y="102"/>
                  </a:cubicBezTo>
                  <a:cubicBezTo>
                    <a:pt x="35" y="169"/>
                    <a:pt x="0" y="244"/>
                    <a:pt x="25" y="269"/>
                  </a:cubicBezTo>
                  <a:cubicBezTo>
                    <a:pt x="50" y="294"/>
                    <a:pt x="125" y="259"/>
                    <a:pt x="192" y="192"/>
                  </a:cubicBezTo>
                  <a:cubicBezTo>
                    <a:pt x="260" y="124"/>
                    <a:pt x="294" y="49"/>
                    <a:pt x="269" y="24"/>
                  </a:cubicBezTo>
                  <a:close/>
                  <a:moveTo>
                    <a:pt x="45" y="249"/>
                  </a:moveTo>
                  <a:cubicBezTo>
                    <a:pt x="24" y="228"/>
                    <a:pt x="53" y="165"/>
                    <a:pt x="110" y="109"/>
                  </a:cubicBezTo>
                  <a:cubicBezTo>
                    <a:pt x="166" y="52"/>
                    <a:pt x="229" y="23"/>
                    <a:pt x="250" y="44"/>
                  </a:cubicBezTo>
                  <a:cubicBezTo>
                    <a:pt x="270" y="65"/>
                    <a:pt x="241" y="128"/>
                    <a:pt x="185" y="184"/>
                  </a:cubicBezTo>
                  <a:cubicBezTo>
                    <a:pt x="128" y="241"/>
                    <a:pt x="66" y="270"/>
                    <a:pt x="45" y="24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276"/>
            <p:cNvSpPr>
              <a:spLocks noEditPoints="1"/>
            </p:cNvSpPr>
            <p:nvPr/>
          </p:nvSpPr>
          <p:spPr bwMode="auto">
            <a:xfrm>
              <a:off x="1272435" y="1910988"/>
              <a:ext cx="665435" cy="665434"/>
            </a:xfrm>
            <a:custGeom>
              <a:avLst/>
              <a:gdLst>
                <a:gd name="T0" fmla="*/ 269 w 294"/>
                <a:gd name="T1" fmla="*/ 269 h 294"/>
                <a:gd name="T2" fmla="*/ 192 w 294"/>
                <a:gd name="T3" fmla="*/ 102 h 294"/>
                <a:gd name="T4" fmla="*/ 25 w 294"/>
                <a:gd name="T5" fmla="*/ 24 h 294"/>
                <a:gd name="T6" fmla="*/ 102 w 294"/>
                <a:gd name="T7" fmla="*/ 192 h 294"/>
                <a:gd name="T8" fmla="*/ 269 w 294"/>
                <a:gd name="T9" fmla="*/ 269 h 294"/>
                <a:gd name="T10" fmla="*/ 45 w 294"/>
                <a:gd name="T11" fmla="*/ 44 h 294"/>
                <a:gd name="T12" fmla="*/ 185 w 294"/>
                <a:gd name="T13" fmla="*/ 109 h 294"/>
                <a:gd name="T14" fmla="*/ 250 w 294"/>
                <a:gd name="T15" fmla="*/ 249 h 294"/>
                <a:gd name="T16" fmla="*/ 110 w 294"/>
                <a:gd name="T17" fmla="*/ 184 h 294"/>
                <a:gd name="T18" fmla="*/ 45 w 294"/>
                <a:gd name="T19" fmla="*/ 4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4">
                  <a:moveTo>
                    <a:pt x="269" y="269"/>
                  </a:moveTo>
                  <a:cubicBezTo>
                    <a:pt x="294" y="244"/>
                    <a:pt x="260" y="169"/>
                    <a:pt x="192" y="102"/>
                  </a:cubicBezTo>
                  <a:cubicBezTo>
                    <a:pt x="125" y="34"/>
                    <a:pt x="50" y="0"/>
                    <a:pt x="25" y="24"/>
                  </a:cubicBezTo>
                  <a:cubicBezTo>
                    <a:pt x="0" y="49"/>
                    <a:pt x="35" y="124"/>
                    <a:pt x="102" y="192"/>
                  </a:cubicBezTo>
                  <a:cubicBezTo>
                    <a:pt x="170" y="259"/>
                    <a:pt x="245" y="294"/>
                    <a:pt x="269" y="269"/>
                  </a:cubicBezTo>
                  <a:close/>
                  <a:moveTo>
                    <a:pt x="45" y="44"/>
                  </a:moveTo>
                  <a:cubicBezTo>
                    <a:pt x="66" y="23"/>
                    <a:pt x="128" y="52"/>
                    <a:pt x="185" y="109"/>
                  </a:cubicBezTo>
                  <a:cubicBezTo>
                    <a:pt x="241" y="165"/>
                    <a:pt x="270" y="228"/>
                    <a:pt x="250" y="249"/>
                  </a:cubicBezTo>
                  <a:cubicBezTo>
                    <a:pt x="229" y="270"/>
                    <a:pt x="166" y="241"/>
                    <a:pt x="110" y="184"/>
                  </a:cubicBezTo>
                  <a:cubicBezTo>
                    <a:pt x="53" y="128"/>
                    <a:pt x="24" y="65"/>
                    <a:pt x="45" y="44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Oval 277"/>
            <p:cNvSpPr>
              <a:spLocks noChangeArrowheads="1"/>
            </p:cNvSpPr>
            <p:nvPr/>
          </p:nvSpPr>
          <p:spPr bwMode="auto">
            <a:xfrm>
              <a:off x="1546663" y="2182339"/>
              <a:ext cx="119855" cy="119855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2184192" y="4957097"/>
              <a:ext cx="4420521" cy="1034858"/>
              <a:chOff x="6418867" y="4184295"/>
              <a:chExt cx="4420521" cy="1034858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6418867" y="4184295"/>
                <a:ext cx="1329676" cy="4801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dirty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88,888</a:t>
                </a: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6426347" y="4581632"/>
                <a:ext cx="4413041" cy="6375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altLang="zh-CN" sz="1200" dirty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Some text about this part related goes here. Some text about this part related goes here.. </a:t>
                </a:r>
              </a:p>
            </p:txBody>
          </p:sp>
        </p:grpSp>
        <p:cxnSp>
          <p:nvCxnSpPr>
            <p:cNvPr id="33" name="直接连接符 32"/>
            <p:cNvCxnSpPr/>
            <p:nvPr/>
          </p:nvCxnSpPr>
          <p:spPr>
            <a:xfrm>
              <a:off x="2282593" y="5945011"/>
              <a:ext cx="4248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1093317" y="4863247"/>
              <a:ext cx="1090874" cy="1090874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Freeform 10"/>
            <p:cNvSpPr>
              <a:spLocks noEditPoints="1"/>
            </p:cNvSpPr>
            <p:nvPr/>
          </p:nvSpPr>
          <p:spPr bwMode="auto">
            <a:xfrm>
              <a:off x="1241785" y="5067192"/>
              <a:ext cx="726737" cy="682984"/>
            </a:xfrm>
            <a:custGeom>
              <a:avLst/>
              <a:gdLst>
                <a:gd name="T0" fmla="*/ 401 w 415"/>
                <a:gd name="T1" fmla="*/ 70 h 390"/>
                <a:gd name="T2" fmla="*/ 102 w 415"/>
                <a:gd name="T3" fmla="*/ 70 h 390"/>
                <a:gd name="T4" fmla="*/ 82 w 415"/>
                <a:gd name="T5" fmla="*/ 27 h 390"/>
                <a:gd name="T6" fmla="*/ 3 w 415"/>
                <a:gd name="T7" fmla="*/ 10 h 390"/>
                <a:gd name="T8" fmla="*/ 66 w 415"/>
                <a:gd name="T9" fmla="*/ 49 h 390"/>
                <a:gd name="T10" fmla="*/ 128 w 415"/>
                <a:gd name="T11" fmla="*/ 254 h 390"/>
                <a:gd name="T12" fmla="*/ 110 w 415"/>
                <a:gd name="T13" fmla="*/ 319 h 390"/>
                <a:gd name="T14" fmla="*/ 129 w 415"/>
                <a:gd name="T15" fmla="*/ 324 h 390"/>
                <a:gd name="T16" fmla="*/ 159 w 415"/>
                <a:gd name="T17" fmla="*/ 390 h 390"/>
                <a:gd name="T18" fmla="*/ 188 w 415"/>
                <a:gd name="T19" fmla="*/ 324 h 390"/>
                <a:gd name="T20" fmla="*/ 265 w 415"/>
                <a:gd name="T21" fmla="*/ 351 h 390"/>
                <a:gd name="T22" fmla="*/ 344 w 415"/>
                <a:gd name="T23" fmla="*/ 351 h 390"/>
                <a:gd name="T24" fmla="*/ 346 w 415"/>
                <a:gd name="T25" fmla="*/ 324 h 390"/>
                <a:gd name="T26" fmla="*/ 346 w 415"/>
                <a:gd name="T27" fmla="*/ 302 h 390"/>
                <a:gd name="T28" fmla="*/ 147 w 415"/>
                <a:gd name="T29" fmla="*/ 268 h 390"/>
                <a:gd name="T30" fmla="*/ 346 w 415"/>
                <a:gd name="T31" fmla="*/ 269 h 390"/>
                <a:gd name="T32" fmla="*/ 414 w 415"/>
                <a:gd name="T33" fmla="*/ 87 h 390"/>
                <a:gd name="T34" fmla="*/ 159 w 415"/>
                <a:gd name="T35" fmla="*/ 368 h 390"/>
                <a:gd name="T36" fmla="*/ 159 w 415"/>
                <a:gd name="T37" fmla="*/ 333 h 390"/>
                <a:gd name="T38" fmla="*/ 159 w 415"/>
                <a:gd name="T39" fmla="*/ 368 h 390"/>
                <a:gd name="T40" fmla="*/ 287 w 415"/>
                <a:gd name="T41" fmla="*/ 351 h 390"/>
                <a:gd name="T42" fmla="*/ 322 w 415"/>
                <a:gd name="T43" fmla="*/ 351 h 390"/>
                <a:gd name="T44" fmla="*/ 374 w 415"/>
                <a:gd name="T45" fmla="*/ 126 h 390"/>
                <a:gd name="T46" fmla="*/ 306 w 415"/>
                <a:gd name="T47" fmla="*/ 97 h 390"/>
                <a:gd name="T48" fmla="*/ 374 w 415"/>
                <a:gd name="T49" fmla="*/ 126 h 390"/>
                <a:gd name="T50" fmla="*/ 306 w 415"/>
                <a:gd name="T51" fmla="*/ 187 h 390"/>
                <a:gd name="T52" fmla="*/ 365 w 415"/>
                <a:gd name="T53" fmla="*/ 153 h 390"/>
                <a:gd name="T54" fmla="*/ 219 w 415"/>
                <a:gd name="T55" fmla="*/ 153 h 390"/>
                <a:gd name="T56" fmla="*/ 280 w 415"/>
                <a:gd name="T57" fmla="*/ 187 h 390"/>
                <a:gd name="T58" fmla="*/ 219 w 415"/>
                <a:gd name="T59" fmla="*/ 153 h 390"/>
                <a:gd name="T60" fmla="*/ 219 w 415"/>
                <a:gd name="T61" fmla="*/ 242 h 390"/>
                <a:gd name="T62" fmla="*/ 280 w 415"/>
                <a:gd name="T63" fmla="*/ 214 h 390"/>
                <a:gd name="T64" fmla="*/ 130 w 415"/>
                <a:gd name="T65" fmla="*/ 153 h 390"/>
                <a:gd name="T66" fmla="*/ 192 w 415"/>
                <a:gd name="T67" fmla="*/ 187 h 390"/>
                <a:gd name="T68" fmla="*/ 130 w 415"/>
                <a:gd name="T69" fmla="*/ 153 h 390"/>
                <a:gd name="T70" fmla="*/ 280 w 415"/>
                <a:gd name="T71" fmla="*/ 97 h 390"/>
                <a:gd name="T72" fmla="*/ 219 w 415"/>
                <a:gd name="T73" fmla="*/ 126 h 390"/>
                <a:gd name="T74" fmla="*/ 192 w 415"/>
                <a:gd name="T75" fmla="*/ 97 h 390"/>
                <a:gd name="T76" fmla="*/ 121 w 415"/>
                <a:gd name="T77" fmla="*/ 126 h 390"/>
                <a:gd name="T78" fmla="*/ 192 w 415"/>
                <a:gd name="T79" fmla="*/ 97 h 390"/>
                <a:gd name="T80" fmla="*/ 192 w 415"/>
                <a:gd name="T81" fmla="*/ 214 h 390"/>
                <a:gd name="T82" fmla="*/ 161 w 415"/>
                <a:gd name="T83" fmla="*/ 242 h 390"/>
                <a:gd name="T84" fmla="*/ 306 w 415"/>
                <a:gd name="T85" fmla="*/ 242 h 390"/>
                <a:gd name="T86" fmla="*/ 346 w 415"/>
                <a:gd name="T87" fmla="*/ 214 h 390"/>
                <a:gd name="T88" fmla="*/ 306 w 415"/>
                <a:gd name="T89" fmla="*/ 242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5" h="390">
                  <a:moveTo>
                    <a:pt x="412" y="76"/>
                  </a:moveTo>
                  <a:cubicBezTo>
                    <a:pt x="410" y="72"/>
                    <a:pt x="406" y="70"/>
                    <a:pt x="401" y="70"/>
                  </a:cubicBezTo>
                  <a:cubicBezTo>
                    <a:pt x="103" y="70"/>
                    <a:pt x="103" y="70"/>
                    <a:pt x="103" y="70"/>
                  </a:cubicBezTo>
                  <a:cubicBezTo>
                    <a:pt x="103" y="70"/>
                    <a:pt x="102" y="70"/>
                    <a:pt x="102" y="70"/>
                  </a:cubicBezTo>
                  <a:cubicBezTo>
                    <a:pt x="89" y="35"/>
                    <a:pt x="89" y="35"/>
                    <a:pt x="89" y="35"/>
                  </a:cubicBezTo>
                  <a:cubicBezTo>
                    <a:pt x="88" y="31"/>
                    <a:pt x="85" y="28"/>
                    <a:pt x="82" y="27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13" y="0"/>
                    <a:pt x="5" y="3"/>
                    <a:pt x="3" y="10"/>
                  </a:cubicBezTo>
                  <a:cubicBezTo>
                    <a:pt x="0" y="17"/>
                    <a:pt x="3" y="25"/>
                    <a:pt x="10" y="27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135" y="247"/>
                    <a:pt x="135" y="247"/>
                    <a:pt x="135" y="247"/>
                  </a:cubicBezTo>
                  <a:cubicBezTo>
                    <a:pt x="132" y="248"/>
                    <a:pt x="130" y="251"/>
                    <a:pt x="128" y="254"/>
                  </a:cubicBezTo>
                  <a:cubicBezTo>
                    <a:pt x="109" y="309"/>
                    <a:pt x="109" y="309"/>
                    <a:pt x="109" y="309"/>
                  </a:cubicBezTo>
                  <a:cubicBezTo>
                    <a:pt x="107" y="313"/>
                    <a:pt x="108" y="316"/>
                    <a:pt x="110" y="319"/>
                  </a:cubicBezTo>
                  <a:cubicBezTo>
                    <a:pt x="112" y="322"/>
                    <a:pt x="115" y="324"/>
                    <a:pt x="119" y="324"/>
                  </a:cubicBezTo>
                  <a:cubicBezTo>
                    <a:pt x="129" y="324"/>
                    <a:pt x="129" y="324"/>
                    <a:pt x="129" y="324"/>
                  </a:cubicBezTo>
                  <a:cubicBezTo>
                    <a:pt x="123" y="331"/>
                    <a:pt x="119" y="340"/>
                    <a:pt x="119" y="351"/>
                  </a:cubicBezTo>
                  <a:cubicBezTo>
                    <a:pt x="119" y="372"/>
                    <a:pt x="137" y="390"/>
                    <a:pt x="159" y="390"/>
                  </a:cubicBezTo>
                  <a:cubicBezTo>
                    <a:pt x="181" y="390"/>
                    <a:pt x="198" y="372"/>
                    <a:pt x="198" y="351"/>
                  </a:cubicBezTo>
                  <a:cubicBezTo>
                    <a:pt x="198" y="340"/>
                    <a:pt x="194" y="331"/>
                    <a:pt x="188" y="324"/>
                  </a:cubicBezTo>
                  <a:cubicBezTo>
                    <a:pt x="275" y="324"/>
                    <a:pt x="275" y="324"/>
                    <a:pt x="275" y="324"/>
                  </a:cubicBezTo>
                  <a:cubicBezTo>
                    <a:pt x="268" y="331"/>
                    <a:pt x="265" y="340"/>
                    <a:pt x="265" y="351"/>
                  </a:cubicBezTo>
                  <a:cubicBezTo>
                    <a:pt x="265" y="372"/>
                    <a:pt x="282" y="390"/>
                    <a:pt x="304" y="390"/>
                  </a:cubicBezTo>
                  <a:cubicBezTo>
                    <a:pt x="326" y="390"/>
                    <a:pt x="344" y="372"/>
                    <a:pt x="344" y="351"/>
                  </a:cubicBezTo>
                  <a:cubicBezTo>
                    <a:pt x="344" y="340"/>
                    <a:pt x="340" y="331"/>
                    <a:pt x="334" y="324"/>
                  </a:cubicBezTo>
                  <a:cubicBezTo>
                    <a:pt x="346" y="324"/>
                    <a:pt x="346" y="324"/>
                    <a:pt x="346" y="324"/>
                  </a:cubicBezTo>
                  <a:cubicBezTo>
                    <a:pt x="352" y="324"/>
                    <a:pt x="357" y="319"/>
                    <a:pt x="357" y="313"/>
                  </a:cubicBezTo>
                  <a:cubicBezTo>
                    <a:pt x="357" y="307"/>
                    <a:pt x="352" y="302"/>
                    <a:pt x="346" y="302"/>
                  </a:cubicBezTo>
                  <a:cubicBezTo>
                    <a:pt x="135" y="302"/>
                    <a:pt x="135" y="302"/>
                    <a:pt x="135" y="302"/>
                  </a:cubicBezTo>
                  <a:cubicBezTo>
                    <a:pt x="147" y="268"/>
                    <a:pt x="147" y="268"/>
                    <a:pt x="147" y="268"/>
                  </a:cubicBezTo>
                  <a:cubicBezTo>
                    <a:pt x="148" y="268"/>
                    <a:pt x="150" y="269"/>
                    <a:pt x="152" y="269"/>
                  </a:cubicBezTo>
                  <a:cubicBezTo>
                    <a:pt x="346" y="269"/>
                    <a:pt x="346" y="269"/>
                    <a:pt x="346" y="269"/>
                  </a:cubicBezTo>
                  <a:cubicBezTo>
                    <a:pt x="352" y="269"/>
                    <a:pt x="357" y="265"/>
                    <a:pt x="359" y="260"/>
                  </a:cubicBezTo>
                  <a:cubicBezTo>
                    <a:pt x="414" y="87"/>
                    <a:pt x="414" y="87"/>
                    <a:pt x="414" y="87"/>
                  </a:cubicBezTo>
                  <a:cubicBezTo>
                    <a:pt x="415" y="83"/>
                    <a:pt x="415" y="79"/>
                    <a:pt x="412" y="76"/>
                  </a:cubicBezTo>
                  <a:moveTo>
                    <a:pt x="159" y="368"/>
                  </a:moveTo>
                  <a:cubicBezTo>
                    <a:pt x="149" y="368"/>
                    <a:pt x="141" y="360"/>
                    <a:pt x="141" y="351"/>
                  </a:cubicBezTo>
                  <a:cubicBezTo>
                    <a:pt x="141" y="341"/>
                    <a:pt x="149" y="333"/>
                    <a:pt x="159" y="333"/>
                  </a:cubicBezTo>
                  <a:cubicBezTo>
                    <a:pt x="168" y="333"/>
                    <a:pt x="176" y="341"/>
                    <a:pt x="176" y="351"/>
                  </a:cubicBezTo>
                  <a:cubicBezTo>
                    <a:pt x="176" y="360"/>
                    <a:pt x="168" y="368"/>
                    <a:pt x="159" y="368"/>
                  </a:cubicBezTo>
                  <a:moveTo>
                    <a:pt x="304" y="368"/>
                  </a:moveTo>
                  <a:cubicBezTo>
                    <a:pt x="295" y="368"/>
                    <a:pt x="287" y="360"/>
                    <a:pt x="287" y="351"/>
                  </a:cubicBezTo>
                  <a:cubicBezTo>
                    <a:pt x="287" y="341"/>
                    <a:pt x="295" y="333"/>
                    <a:pt x="304" y="333"/>
                  </a:cubicBezTo>
                  <a:cubicBezTo>
                    <a:pt x="314" y="333"/>
                    <a:pt x="322" y="341"/>
                    <a:pt x="322" y="351"/>
                  </a:cubicBezTo>
                  <a:cubicBezTo>
                    <a:pt x="322" y="360"/>
                    <a:pt x="314" y="368"/>
                    <a:pt x="304" y="368"/>
                  </a:cubicBezTo>
                  <a:moveTo>
                    <a:pt x="374" y="126"/>
                  </a:moveTo>
                  <a:cubicBezTo>
                    <a:pt x="306" y="126"/>
                    <a:pt x="306" y="126"/>
                    <a:pt x="306" y="126"/>
                  </a:cubicBezTo>
                  <a:cubicBezTo>
                    <a:pt x="306" y="97"/>
                    <a:pt x="306" y="97"/>
                    <a:pt x="306" y="97"/>
                  </a:cubicBezTo>
                  <a:cubicBezTo>
                    <a:pt x="383" y="97"/>
                    <a:pt x="383" y="97"/>
                    <a:pt x="383" y="97"/>
                  </a:cubicBezTo>
                  <a:lnTo>
                    <a:pt x="374" y="126"/>
                  </a:lnTo>
                  <a:close/>
                  <a:moveTo>
                    <a:pt x="354" y="187"/>
                  </a:moveTo>
                  <a:cubicBezTo>
                    <a:pt x="306" y="187"/>
                    <a:pt x="306" y="187"/>
                    <a:pt x="306" y="187"/>
                  </a:cubicBezTo>
                  <a:cubicBezTo>
                    <a:pt x="306" y="153"/>
                    <a:pt x="306" y="153"/>
                    <a:pt x="306" y="153"/>
                  </a:cubicBezTo>
                  <a:cubicBezTo>
                    <a:pt x="365" y="153"/>
                    <a:pt x="365" y="153"/>
                    <a:pt x="365" y="153"/>
                  </a:cubicBezTo>
                  <a:lnTo>
                    <a:pt x="354" y="187"/>
                  </a:lnTo>
                  <a:close/>
                  <a:moveTo>
                    <a:pt x="219" y="153"/>
                  </a:moveTo>
                  <a:cubicBezTo>
                    <a:pt x="280" y="153"/>
                    <a:pt x="280" y="153"/>
                    <a:pt x="280" y="153"/>
                  </a:cubicBezTo>
                  <a:cubicBezTo>
                    <a:pt x="280" y="187"/>
                    <a:pt x="280" y="187"/>
                    <a:pt x="280" y="187"/>
                  </a:cubicBezTo>
                  <a:cubicBezTo>
                    <a:pt x="219" y="187"/>
                    <a:pt x="219" y="187"/>
                    <a:pt x="219" y="187"/>
                  </a:cubicBezTo>
                  <a:lnTo>
                    <a:pt x="219" y="153"/>
                  </a:lnTo>
                  <a:close/>
                  <a:moveTo>
                    <a:pt x="280" y="242"/>
                  </a:moveTo>
                  <a:cubicBezTo>
                    <a:pt x="219" y="242"/>
                    <a:pt x="219" y="242"/>
                    <a:pt x="219" y="242"/>
                  </a:cubicBezTo>
                  <a:cubicBezTo>
                    <a:pt x="219" y="214"/>
                    <a:pt x="219" y="214"/>
                    <a:pt x="219" y="214"/>
                  </a:cubicBezTo>
                  <a:cubicBezTo>
                    <a:pt x="280" y="214"/>
                    <a:pt x="280" y="214"/>
                    <a:pt x="280" y="214"/>
                  </a:cubicBezTo>
                  <a:lnTo>
                    <a:pt x="280" y="242"/>
                  </a:lnTo>
                  <a:close/>
                  <a:moveTo>
                    <a:pt x="130" y="153"/>
                  </a:moveTo>
                  <a:cubicBezTo>
                    <a:pt x="192" y="153"/>
                    <a:pt x="192" y="153"/>
                    <a:pt x="192" y="153"/>
                  </a:cubicBezTo>
                  <a:cubicBezTo>
                    <a:pt x="192" y="187"/>
                    <a:pt x="192" y="187"/>
                    <a:pt x="192" y="187"/>
                  </a:cubicBezTo>
                  <a:cubicBezTo>
                    <a:pt x="142" y="187"/>
                    <a:pt x="142" y="187"/>
                    <a:pt x="142" y="187"/>
                  </a:cubicBezTo>
                  <a:lnTo>
                    <a:pt x="130" y="153"/>
                  </a:lnTo>
                  <a:close/>
                  <a:moveTo>
                    <a:pt x="219" y="97"/>
                  </a:moveTo>
                  <a:cubicBezTo>
                    <a:pt x="280" y="97"/>
                    <a:pt x="280" y="97"/>
                    <a:pt x="280" y="97"/>
                  </a:cubicBezTo>
                  <a:cubicBezTo>
                    <a:pt x="280" y="126"/>
                    <a:pt x="280" y="126"/>
                    <a:pt x="280" y="126"/>
                  </a:cubicBezTo>
                  <a:cubicBezTo>
                    <a:pt x="219" y="126"/>
                    <a:pt x="219" y="126"/>
                    <a:pt x="219" y="126"/>
                  </a:cubicBezTo>
                  <a:lnTo>
                    <a:pt x="219" y="97"/>
                  </a:lnTo>
                  <a:close/>
                  <a:moveTo>
                    <a:pt x="192" y="97"/>
                  </a:moveTo>
                  <a:cubicBezTo>
                    <a:pt x="192" y="126"/>
                    <a:pt x="192" y="126"/>
                    <a:pt x="192" y="126"/>
                  </a:cubicBezTo>
                  <a:cubicBezTo>
                    <a:pt x="121" y="126"/>
                    <a:pt x="121" y="126"/>
                    <a:pt x="121" y="126"/>
                  </a:cubicBezTo>
                  <a:cubicBezTo>
                    <a:pt x="111" y="97"/>
                    <a:pt x="111" y="97"/>
                    <a:pt x="111" y="97"/>
                  </a:cubicBezTo>
                  <a:lnTo>
                    <a:pt x="192" y="97"/>
                  </a:lnTo>
                  <a:close/>
                  <a:moveTo>
                    <a:pt x="151" y="214"/>
                  </a:moveTo>
                  <a:cubicBezTo>
                    <a:pt x="192" y="214"/>
                    <a:pt x="192" y="214"/>
                    <a:pt x="192" y="214"/>
                  </a:cubicBezTo>
                  <a:cubicBezTo>
                    <a:pt x="192" y="242"/>
                    <a:pt x="192" y="242"/>
                    <a:pt x="192" y="242"/>
                  </a:cubicBezTo>
                  <a:cubicBezTo>
                    <a:pt x="161" y="242"/>
                    <a:pt x="161" y="242"/>
                    <a:pt x="161" y="242"/>
                  </a:cubicBezTo>
                  <a:lnTo>
                    <a:pt x="151" y="214"/>
                  </a:lnTo>
                  <a:close/>
                  <a:moveTo>
                    <a:pt x="306" y="242"/>
                  </a:moveTo>
                  <a:cubicBezTo>
                    <a:pt x="306" y="214"/>
                    <a:pt x="306" y="214"/>
                    <a:pt x="306" y="214"/>
                  </a:cubicBezTo>
                  <a:cubicBezTo>
                    <a:pt x="346" y="214"/>
                    <a:pt x="346" y="214"/>
                    <a:pt x="346" y="214"/>
                  </a:cubicBezTo>
                  <a:cubicBezTo>
                    <a:pt x="337" y="242"/>
                    <a:pt x="337" y="242"/>
                    <a:pt x="337" y="242"/>
                  </a:cubicBezTo>
                  <a:lnTo>
                    <a:pt x="306" y="2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37" name="图片 3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" t="1398" r="2011" b="3435"/>
          <a:stretch>
            <a:fillRect/>
          </a:stretch>
        </p:blipFill>
        <p:spPr>
          <a:xfrm>
            <a:off x="7616255" y="2964497"/>
            <a:ext cx="3047780" cy="1920981"/>
          </a:xfrm>
          <a:custGeom>
            <a:avLst/>
            <a:gdLst>
              <a:gd name="connsiteX0" fmla="*/ 0 w 3047780"/>
              <a:gd name="connsiteY0" fmla="*/ 0 h 1920981"/>
              <a:gd name="connsiteX1" fmla="*/ 3047780 w 3047780"/>
              <a:gd name="connsiteY1" fmla="*/ 0 h 1920981"/>
              <a:gd name="connsiteX2" fmla="*/ 3047780 w 3047780"/>
              <a:gd name="connsiteY2" fmla="*/ 1920981 h 1920981"/>
              <a:gd name="connsiteX3" fmla="*/ 0 w 3047780"/>
              <a:gd name="connsiteY3" fmla="*/ 1920981 h 1920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7780" h="1920981">
                <a:moveTo>
                  <a:pt x="0" y="0"/>
                </a:moveTo>
                <a:lnTo>
                  <a:pt x="3047780" y="0"/>
                </a:lnTo>
                <a:lnTo>
                  <a:pt x="3047780" y="1920981"/>
                </a:lnTo>
                <a:lnTo>
                  <a:pt x="0" y="192098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5352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2.4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解决方案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700726" y="2199773"/>
            <a:ext cx="8790549" cy="3702047"/>
            <a:chOff x="1028700" y="1676400"/>
            <a:chExt cx="10134600" cy="4268080"/>
          </a:xfrm>
        </p:grpSpPr>
        <p:sp>
          <p:nvSpPr>
            <p:cNvPr id="5" name="六边形 18"/>
            <p:cNvSpPr>
              <a:spLocks noChangeArrowheads="1"/>
            </p:cNvSpPr>
            <p:nvPr/>
          </p:nvSpPr>
          <p:spPr bwMode="auto">
            <a:xfrm>
              <a:off x="1028700" y="1676400"/>
              <a:ext cx="2282825" cy="1968500"/>
            </a:xfrm>
            <a:prstGeom prst="hexagon">
              <a:avLst>
                <a:gd name="adj" fmla="val 25014"/>
                <a:gd name="vf" fmla="val 115470"/>
              </a:avLst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latin typeface="Arial" panose="020B0604020202020204" pitchFamily="34" charset="0"/>
              </a:endParaRPr>
            </a:p>
          </p:txBody>
        </p:sp>
        <p:sp>
          <p:nvSpPr>
            <p:cNvPr id="6" name="KSO_Shape"/>
            <p:cNvSpPr>
              <a:spLocks noChangeArrowheads="1"/>
            </p:cNvSpPr>
            <p:nvPr/>
          </p:nvSpPr>
          <p:spPr bwMode="auto">
            <a:xfrm>
              <a:off x="1709738" y="1847850"/>
              <a:ext cx="906462" cy="1012825"/>
            </a:xfrm>
            <a:custGeom>
              <a:avLst/>
              <a:gdLst>
                <a:gd name="T0" fmla="*/ 49403 w 2960688"/>
                <a:gd name="T1" fmla="*/ 176950 h 3298826"/>
                <a:gd name="T2" fmla="*/ 38380 w 2960688"/>
                <a:gd name="T3" fmla="*/ 188577 h 3298826"/>
                <a:gd name="T4" fmla="*/ 38559 w 2960688"/>
                <a:gd name="T5" fmla="*/ 210512 h 3298826"/>
                <a:gd name="T6" fmla="*/ 32914 w 2960688"/>
                <a:gd name="T7" fmla="*/ 217944 h 3298826"/>
                <a:gd name="T8" fmla="*/ 25625 w 2960688"/>
                <a:gd name="T9" fmla="*/ 200234 h 3298826"/>
                <a:gd name="T10" fmla="*/ 32436 w 2960688"/>
                <a:gd name="T11" fmla="*/ 178299 h 3298826"/>
                <a:gd name="T12" fmla="*/ 84017 w 2960688"/>
                <a:gd name="T13" fmla="*/ 168293 h 3298826"/>
                <a:gd name="T14" fmla="*/ 100178 w 2960688"/>
                <a:gd name="T15" fmla="*/ 190090 h 3298826"/>
                <a:gd name="T16" fmla="*/ 100118 w 2960688"/>
                <a:gd name="T17" fmla="*/ 210091 h 3298826"/>
                <a:gd name="T18" fmla="*/ 89910 w 2960688"/>
                <a:gd name="T19" fmla="*/ 227158 h 3298826"/>
                <a:gd name="T20" fmla="*/ 66904 w 2960688"/>
                <a:gd name="T21" fmla="*/ 237428 h 3298826"/>
                <a:gd name="T22" fmla="*/ 65000 w 2960688"/>
                <a:gd name="T23" fmla="*/ 184521 h 3298826"/>
                <a:gd name="T24" fmla="*/ 60000 w 2960688"/>
                <a:gd name="T25" fmla="*/ 154045 h 3298826"/>
                <a:gd name="T26" fmla="*/ 36786 w 2960688"/>
                <a:gd name="T27" fmla="*/ 163024 h 3298826"/>
                <a:gd name="T28" fmla="*/ 21756 w 2960688"/>
                <a:gd name="T29" fmla="*/ 182418 h 3298826"/>
                <a:gd name="T30" fmla="*/ 18750 w 2960688"/>
                <a:gd name="T31" fmla="*/ 206332 h 3298826"/>
                <a:gd name="T32" fmla="*/ 28839 w 2960688"/>
                <a:gd name="T33" fmla="*/ 229287 h 3298826"/>
                <a:gd name="T34" fmla="*/ 48750 w 2960688"/>
                <a:gd name="T35" fmla="*/ 243324 h 3298826"/>
                <a:gd name="T36" fmla="*/ 72678 w 2960688"/>
                <a:gd name="T37" fmla="*/ 245209 h 3298826"/>
                <a:gd name="T38" fmla="*/ 95059 w 2960688"/>
                <a:gd name="T39" fmla="*/ 233926 h 3298826"/>
                <a:gd name="T40" fmla="*/ 107976 w 2960688"/>
                <a:gd name="T41" fmla="*/ 213335 h 3298826"/>
                <a:gd name="T42" fmla="*/ 108690 w 2960688"/>
                <a:gd name="T43" fmla="*/ 189122 h 3298826"/>
                <a:gd name="T44" fmla="*/ 96338 w 2960688"/>
                <a:gd name="T45" fmla="*/ 167184 h 3298826"/>
                <a:gd name="T46" fmla="*/ 75297 w 2960688"/>
                <a:gd name="T47" fmla="*/ 155272 h 3298826"/>
                <a:gd name="T48" fmla="*/ 147618 w 2960688"/>
                <a:gd name="T49" fmla="*/ 197282 h 3298826"/>
                <a:gd name="T50" fmla="*/ 201903 w 2960688"/>
                <a:gd name="T51" fmla="*/ 141054 h 3298826"/>
                <a:gd name="T52" fmla="*/ 259968 w 2960688"/>
                <a:gd name="T53" fmla="*/ 160793 h 3298826"/>
                <a:gd name="T54" fmla="*/ 274671 w 2960688"/>
                <a:gd name="T55" fmla="*/ 191779 h 3298826"/>
                <a:gd name="T56" fmla="*/ 237558 w 2960688"/>
                <a:gd name="T57" fmla="*/ 219922 h 3298826"/>
                <a:gd name="T58" fmla="*/ 193362 w 2960688"/>
                <a:gd name="T59" fmla="*/ 266968 h 3298826"/>
                <a:gd name="T60" fmla="*/ 130654 w 2960688"/>
                <a:gd name="T61" fmla="*/ 229582 h 3298826"/>
                <a:gd name="T62" fmla="*/ 135892 w 2960688"/>
                <a:gd name="T63" fmla="*/ 187681 h 3298826"/>
                <a:gd name="T64" fmla="*/ 121279 w 2960688"/>
                <a:gd name="T65" fmla="*/ 154842 h 3298826"/>
                <a:gd name="T66" fmla="*/ 76756 w 2960688"/>
                <a:gd name="T67" fmla="*/ 136716 h 3298826"/>
                <a:gd name="T68" fmla="*/ 106964 w 2960688"/>
                <a:gd name="T69" fmla="*/ 151920 h 3298826"/>
                <a:gd name="T70" fmla="*/ 125684 w 2960688"/>
                <a:gd name="T71" fmla="*/ 181730 h 3298826"/>
                <a:gd name="T72" fmla="*/ 126398 w 2960688"/>
                <a:gd name="T73" fmla="*/ 215370 h 3298826"/>
                <a:gd name="T74" fmla="*/ 114642 w 2960688"/>
                <a:gd name="T75" fmla="*/ 239613 h 3298826"/>
                <a:gd name="T76" fmla="*/ 138094 w 2960688"/>
                <a:gd name="T77" fmla="*/ 300548 h 3298826"/>
                <a:gd name="T78" fmla="*/ 132142 w 2960688"/>
                <a:gd name="T79" fmla="*/ 309856 h 3298826"/>
                <a:gd name="T80" fmla="*/ 121279 w 2960688"/>
                <a:gd name="T81" fmla="*/ 309018 h 3298826"/>
                <a:gd name="T82" fmla="*/ 73154 w 2960688"/>
                <a:gd name="T83" fmla="*/ 263765 h 3298826"/>
                <a:gd name="T84" fmla="*/ 45535 w 2960688"/>
                <a:gd name="T85" fmla="*/ 261670 h 3298826"/>
                <a:gd name="T86" fmla="*/ 16815 w 2960688"/>
                <a:gd name="T87" fmla="*/ 243473 h 3298826"/>
                <a:gd name="T88" fmla="*/ 1101 w 2960688"/>
                <a:gd name="T89" fmla="*/ 211988 h 3298826"/>
                <a:gd name="T90" fmla="*/ 3720 w 2960688"/>
                <a:gd name="T91" fmla="*/ 178318 h 3298826"/>
                <a:gd name="T92" fmla="*/ 23274 w 2960688"/>
                <a:gd name="T93" fmla="*/ 150214 h 3298826"/>
                <a:gd name="T94" fmla="*/ 55268 w 2960688"/>
                <a:gd name="T95" fmla="*/ 136058 h 3298826"/>
                <a:gd name="T96" fmla="*/ 188372 w 2960688"/>
                <a:gd name="T97" fmla="*/ 4192 h 3298826"/>
                <a:gd name="T98" fmla="*/ 207281 w 2960688"/>
                <a:gd name="T99" fmla="*/ 21469 h 3298826"/>
                <a:gd name="T100" fmla="*/ 216393 w 2960688"/>
                <a:gd name="T101" fmla="*/ 48208 h 3298826"/>
                <a:gd name="T102" fmla="*/ 223629 w 2960688"/>
                <a:gd name="T103" fmla="*/ 64287 h 3298826"/>
                <a:gd name="T104" fmla="*/ 218091 w 2960688"/>
                <a:gd name="T105" fmla="*/ 80516 h 3298826"/>
                <a:gd name="T106" fmla="*/ 200819 w 2960688"/>
                <a:gd name="T107" fmla="*/ 112974 h 3298826"/>
                <a:gd name="T108" fmla="*/ 181851 w 2960688"/>
                <a:gd name="T109" fmla="*/ 128245 h 3298826"/>
                <a:gd name="T110" fmla="*/ 159220 w 2960688"/>
                <a:gd name="T111" fmla="*/ 128934 h 3298826"/>
                <a:gd name="T112" fmla="*/ 141085 w 2960688"/>
                <a:gd name="T113" fmla="*/ 116478 h 3298826"/>
                <a:gd name="T114" fmla="*/ 121729 w 2960688"/>
                <a:gd name="T115" fmla="*/ 82313 h 3298826"/>
                <a:gd name="T116" fmla="*/ 114285 w 2960688"/>
                <a:gd name="T117" fmla="*/ 66024 h 3298826"/>
                <a:gd name="T118" fmla="*/ 122474 w 2960688"/>
                <a:gd name="T119" fmla="*/ 50574 h 3298826"/>
                <a:gd name="T120" fmla="*/ 130752 w 2960688"/>
                <a:gd name="T121" fmla="*/ 23385 h 3298826"/>
                <a:gd name="T122" fmla="*/ 148798 w 2960688"/>
                <a:gd name="T123" fmla="*/ 5180 h 329882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2960688"/>
                <a:gd name="T187" fmla="*/ 0 h 3298826"/>
                <a:gd name="T188" fmla="*/ 2960688 w 2960688"/>
                <a:gd name="T189" fmla="*/ 3298826 h 329882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2960688" h="3298826">
                  <a:moveTo>
                    <a:pt x="472859" y="1797050"/>
                  </a:moveTo>
                  <a:lnTo>
                    <a:pt x="478276" y="1797050"/>
                  </a:lnTo>
                  <a:lnTo>
                    <a:pt x="483375" y="1797686"/>
                  </a:lnTo>
                  <a:lnTo>
                    <a:pt x="488792" y="1798640"/>
                  </a:lnTo>
                  <a:lnTo>
                    <a:pt x="493891" y="1800229"/>
                  </a:lnTo>
                  <a:lnTo>
                    <a:pt x="499309" y="1802454"/>
                  </a:lnTo>
                  <a:lnTo>
                    <a:pt x="503770" y="1804679"/>
                  </a:lnTo>
                  <a:lnTo>
                    <a:pt x="508550" y="1807858"/>
                  </a:lnTo>
                  <a:lnTo>
                    <a:pt x="512693" y="1811355"/>
                  </a:lnTo>
                  <a:lnTo>
                    <a:pt x="516836" y="1815170"/>
                  </a:lnTo>
                  <a:lnTo>
                    <a:pt x="520341" y="1819302"/>
                  </a:lnTo>
                  <a:lnTo>
                    <a:pt x="523846" y="1824071"/>
                  </a:lnTo>
                  <a:lnTo>
                    <a:pt x="526396" y="1829157"/>
                  </a:lnTo>
                  <a:lnTo>
                    <a:pt x="528945" y="1834561"/>
                  </a:lnTo>
                  <a:lnTo>
                    <a:pt x="530220" y="1839648"/>
                  </a:lnTo>
                  <a:lnTo>
                    <a:pt x="531495" y="1845370"/>
                  </a:lnTo>
                  <a:lnTo>
                    <a:pt x="531813" y="1850774"/>
                  </a:lnTo>
                  <a:lnTo>
                    <a:pt x="531813" y="1855860"/>
                  </a:lnTo>
                  <a:lnTo>
                    <a:pt x="531495" y="1861264"/>
                  </a:lnTo>
                  <a:lnTo>
                    <a:pt x="530220" y="1866668"/>
                  </a:lnTo>
                  <a:lnTo>
                    <a:pt x="528945" y="1871755"/>
                  </a:lnTo>
                  <a:lnTo>
                    <a:pt x="527033" y="1877159"/>
                  </a:lnTo>
                  <a:lnTo>
                    <a:pt x="524165" y="1881609"/>
                  </a:lnTo>
                  <a:lnTo>
                    <a:pt x="520978" y="1886378"/>
                  </a:lnTo>
                  <a:lnTo>
                    <a:pt x="517792" y="1890510"/>
                  </a:lnTo>
                  <a:lnTo>
                    <a:pt x="513968" y="1894643"/>
                  </a:lnTo>
                  <a:lnTo>
                    <a:pt x="509506" y="1898140"/>
                  </a:lnTo>
                  <a:lnTo>
                    <a:pt x="504726" y="1901636"/>
                  </a:lnTo>
                  <a:lnTo>
                    <a:pt x="495803" y="1907358"/>
                  </a:lnTo>
                  <a:lnTo>
                    <a:pt x="486880" y="1913080"/>
                  </a:lnTo>
                  <a:lnTo>
                    <a:pt x="478913" y="1918803"/>
                  </a:lnTo>
                  <a:lnTo>
                    <a:pt x="471265" y="1924842"/>
                  </a:lnTo>
                  <a:lnTo>
                    <a:pt x="463936" y="1931200"/>
                  </a:lnTo>
                  <a:lnTo>
                    <a:pt x="457244" y="1937240"/>
                  </a:lnTo>
                  <a:lnTo>
                    <a:pt x="450870" y="1943280"/>
                  </a:lnTo>
                  <a:lnTo>
                    <a:pt x="444815" y="1949320"/>
                  </a:lnTo>
                  <a:lnTo>
                    <a:pt x="439398" y="1955678"/>
                  </a:lnTo>
                  <a:lnTo>
                    <a:pt x="433980" y="1962036"/>
                  </a:lnTo>
                  <a:lnTo>
                    <a:pt x="429519" y="1968076"/>
                  </a:lnTo>
                  <a:lnTo>
                    <a:pt x="424739" y="1974751"/>
                  </a:lnTo>
                  <a:lnTo>
                    <a:pt x="420596" y="1980791"/>
                  </a:lnTo>
                  <a:lnTo>
                    <a:pt x="416453" y="1987467"/>
                  </a:lnTo>
                  <a:lnTo>
                    <a:pt x="412948" y="1993825"/>
                  </a:lnTo>
                  <a:lnTo>
                    <a:pt x="409443" y="2000501"/>
                  </a:lnTo>
                  <a:lnTo>
                    <a:pt x="406256" y="2006858"/>
                  </a:lnTo>
                  <a:lnTo>
                    <a:pt x="403388" y="2013534"/>
                  </a:lnTo>
                  <a:lnTo>
                    <a:pt x="400838" y="2019892"/>
                  </a:lnTo>
                  <a:lnTo>
                    <a:pt x="398608" y="2026886"/>
                  </a:lnTo>
                  <a:lnTo>
                    <a:pt x="394465" y="2039919"/>
                  </a:lnTo>
                  <a:lnTo>
                    <a:pt x="391278" y="2053271"/>
                  </a:lnTo>
                  <a:lnTo>
                    <a:pt x="388729" y="2066622"/>
                  </a:lnTo>
                  <a:lnTo>
                    <a:pt x="387135" y="2079974"/>
                  </a:lnTo>
                  <a:lnTo>
                    <a:pt x="386498" y="2093007"/>
                  </a:lnTo>
                  <a:lnTo>
                    <a:pt x="385861" y="2106041"/>
                  </a:lnTo>
                  <a:lnTo>
                    <a:pt x="385861" y="2118439"/>
                  </a:lnTo>
                  <a:lnTo>
                    <a:pt x="386817" y="2130518"/>
                  </a:lnTo>
                  <a:lnTo>
                    <a:pt x="387773" y="2141962"/>
                  </a:lnTo>
                  <a:lnTo>
                    <a:pt x="389366" y="2153724"/>
                  </a:lnTo>
                  <a:lnTo>
                    <a:pt x="391278" y="2164215"/>
                  </a:lnTo>
                  <a:lnTo>
                    <a:pt x="393190" y="2174705"/>
                  </a:lnTo>
                  <a:lnTo>
                    <a:pt x="395421" y="2184242"/>
                  </a:lnTo>
                  <a:lnTo>
                    <a:pt x="397970" y="2193461"/>
                  </a:lnTo>
                  <a:lnTo>
                    <a:pt x="402432" y="2209038"/>
                  </a:lnTo>
                  <a:lnTo>
                    <a:pt x="406574" y="2221435"/>
                  </a:lnTo>
                  <a:lnTo>
                    <a:pt x="409761" y="2229383"/>
                  </a:lnTo>
                  <a:lnTo>
                    <a:pt x="411355" y="2233197"/>
                  </a:lnTo>
                  <a:lnTo>
                    <a:pt x="413585" y="2238602"/>
                  </a:lnTo>
                  <a:lnTo>
                    <a:pt x="415179" y="2244006"/>
                  </a:lnTo>
                  <a:lnTo>
                    <a:pt x="416453" y="2249728"/>
                  </a:lnTo>
                  <a:lnTo>
                    <a:pt x="416772" y="2255132"/>
                  </a:lnTo>
                  <a:lnTo>
                    <a:pt x="416772" y="2260536"/>
                  </a:lnTo>
                  <a:lnTo>
                    <a:pt x="415816" y="2265940"/>
                  </a:lnTo>
                  <a:lnTo>
                    <a:pt x="414860" y="2271026"/>
                  </a:lnTo>
                  <a:lnTo>
                    <a:pt x="413267" y="2276113"/>
                  </a:lnTo>
                  <a:lnTo>
                    <a:pt x="411036" y="2281199"/>
                  </a:lnTo>
                  <a:lnTo>
                    <a:pt x="408168" y="2285967"/>
                  </a:lnTo>
                  <a:lnTo>
                    <a:pt x="405300" y="2290736"/>
                  </a:lnTo>
                  <a:lnTo>
                    <a:pt x="401794" y="2294868"/>
                  </a:lnTo>
                  <a:lnTo>
                    <a:pt x="397970" y="2298683"/>
                  </a:lnTo>
                  <a:lnTo>
                    <a:pt x="393509" y="2302180"/>
                  </a:lnTo>
                  <a:lnTo>
                    <a:pt x="389047" y="2305359"/>
                  </a:lnTo>
                  <a:lnTo>
                    <a:pt x="383630" y="2307902"/>
                  </a:lnTo>
                  <a:lnTo>
                    <a:pt x="378213" y="2309809"/>
                  </a:lnTo>
                  <a:lnTo>
                    <a:pt x="372795" y="2311717"/>
                  </a:lnTo>
                  <a:lnTo>
                    <a:pt x="367696" y="2312670"/>
                  </a:lnTo>
                  <a:lnTo>
                    <a:pt x="361642" y="2312988"/>
                  </a:lnTo>
                  <a:lnTo>
                    <a:pt x="356543" y="2312988"/>
                  </a:lnTo>
                  <a:lnTo>
                    <a:pt x="351125" y="2312034"/>
                  </a:lnTo>
                  <a:lnTo>
                    <a:pt x="345708" y="2311081"/>
                  </a:lnTo>
                  <a:lnTo>
                    <a:pt x="340609" y="2309491"/>
                  </a:lnTo>
                  <a:lnTo>
                    <a:pt x="335829" y="2307584"/>
                  </a:lnTo>
                  <a:lnTo>
                    <a:pt x="330730" y="2304723"/>
                  </a:lnTo>
                  <a:lnTo>
                    <a:pt x="326587" y="2301862"/>
                  </a:lnTo>
                  <a:lnTo>
                    <a:pt x="322126" y="2298365"/>
                  </a:lnTo>
                  <a:lnTo>
                    <a:pt x="318302" y="2294550"/>
                  </a:lnTo>
                  <a:lnTo>
                    <a:pt x="314478" y="2289782"/>
                  </a:lnTo>
                  <a:lnTo>
                    <a:pt x="311610" y="2285332"/>
                  </a:lnTo>
                  <a:lnTo>
                    <a:pt x="308742" y="2280245"/>
                  </a:lnTo>
                  <a:lnTo>
                    <a:pt x="306830" y="2275795"/>
                  </a:lnTo>
                  <a:lnTo>
                    <a:pt x="302687" y="2264987"/>
                  </a:lnTo>
                  <a:lnTo>
                    <a:pt x="296951" y="2249092"/>
                  </a:lnTo>
                  <a:lnTo>
                    <a:pt x="293764" y="2239237"/>
                  </a:lnTo>
                  <a:lnTo>
                    <a:pt x="290259" y="2228111"/>
                  </a:lnTo>
                  <a:lnTo>
                    <a:pt x="287391" y="2216349"/>
                  </a:lnTo>
                  <a:lnTo>
                    <a:pt x="284204" y="2202998"/>
                  </a:lnTo>
                  <a:lnTo>
                    <a:pt x="281017" y="2189328"/>
                  </a:lnTo>
                  <a:lnTo>
                    <a:pt x="278468" y="2173752"/>
                  </a:lnTo>
                  <a:lnTo>
                    <a:pt x="276556" y="2158175"/>
                  </a:lnTo>
                  <a:lnTo>
                    <a:pt x="274644" y="2141645"/>
                  </a:lnTo>
                  <a:lnTo>
                    <a:pt x="273369" y="2124161"/>
                  </a:lnTo>
                  <a:lnTo>
                    <a:pt x="273050" y="2106041"/>
                  </a:lnTo>
                  <a:lnTo>
                    <a:pt x="273369" y="2088239"/>
                  </a:lnTo>
                  <a:lnTo>
                    <a:pt x="274325" y="2078384"/>
                  </a:lnTo>
                  <a:lnTo>
                    <a:pt x="274962" y="2069483"/>
                  </a:lnTo>
                  <a:lnTo>
                    <a:pt x="275918" y="2059629"/>
                  </a:lnTo>
                  <a:lnTo>
                    <a:pt x="277193" y="2049774"/>
                  </a:lnTo>
                  <a:lnTo>
                    <a:pt x="278786" y="2040237"/>
                  </a:lnTo>
                  <a:lnTo>
                    <a:pt x="280698" y="2030382"/>
                  </a:lnTo>
                  <a:lnTo>
                    <a:pt x="282929" y="2020846"/>
                  </a:lnTo>
                  <a:lnTo>
                    <a:pt x="285479" y="2010673"/>
                  </a:lnTo>
                  <a:lnTo>
                    <a:pt x="288347" y="2000819"/>
                  </a:lnTo>
                  <a:lnTo>
                    <a:pt x="291533" y="1990328"/>
                  </a:lnTo>
                  <a:lnTo>
                    <a:pt x="295039" y="1980473"/>
                  </a:lnTo>
                  <a:lnTo>
                    <a:pt x="299181" y="1970619"/>
                  </a:lnTo>
                  <a:lnTo>
                    <a:pt x="303324" y="1960446"/>
                  </a:lnTo>
                  <a:lnTo>
                    <a:pt x="308423" y="1950274"/>
                  </a:lnTo>
                  <a:lnTo>
                    <a:pt x="313522" y="1940419"/>
                  </a:lnTo>
                  <a:lnTo>
                    <a:pt x="319258" y="1930247"/>
                  </a:lnTo>
                  <a:lnTo>
                    <a:pt x="325313" y="1920710"/>
                  </a:lnTo>
                  <a:lnTo>
                    <a:pt x="331368" y="1910855"/>
                  </a:lnTo>
                  <a:lnTo>
                    <a:pt x="338697" y="1901318"/>
                  </a:lnTo>
                  <a:lnTo>
                    <a:pt x="346027" y="1891464"/>
                  </a:lnTo>
                  <a:lnTo>
                    <a:pt x="353675" y="1881927"/>
                  </a:lnTo>
                  <a:lnTo>
                    <a:pt x="362279" y="1872708"/>
                  </a:lnTo>
                  <a:lnTo>
                    <a:pt x="370883" y="1863807"/>
                  </a:lnTo>
                  <a:lnTo>
                    <a:pt x="380125" y="1854906"/>
                  </a:lnTo>
                  <a:lnTo>
                    <a:pt x="389685" y="1846005"/>
                  </a:lnTo>
                  <a:lnTo>
                    <a:pt x="400201" y="1837740"/>
                  </a:lnTo>
                  <a:lnTo>
                    <a:pt x="411036" y="1829157"/>
                  </a:lnTo>
                  <a:lnTo>
                    <a:pt x="422190" y="1820892"/>
                  </a:lnTo>
                  <a:lnTo>
                    <a:pt x="433980" y="1813263"/>
                  </a:lnTo>
                  <a:lnTo>
                    <a:pt x="446409" y="1805315"/>
                  </a:lnTo>
                  <a:lnTo>
                    <a:pt x="451189" y="1802772"/>
                  </a:lnTo>
                  <a:lnTo>
                    <a:pt x="456606" y="1800547"/>
                  </a:lnTo>
                  <a:lnTo>
                    <a:pt x="461705" y="1798957"/>
                  </a:lnTo>
                  <a:lnTo>
                    <a:pt x="467441" y="1797686"/>
                  </a:lnTo>
                  <a:lnTo>
                    <a:pt x="472859" y="1797050"/>
                  </a:lnTo>
                  <a:close/>
                  <a:moveTo>
                    <a:pt x="799783" y="1741488"/>
                  </a:moveTo>
                  <a:lnTo>
                    <a:pt x="816611" y="1747205"/>
                  </a:lnTo>
                  <a:lnTo>
                    <a:pt x="833438" y="1753558"/>
                  </a:lnTo>
                  <a:lnTo>
                    <a:pt x="849631" y="1760228"/>
                  </a:lnTo>
                  <a:lnTo>
                    <a:pt x="865506" y="1767851"/>
                  </a:lnTo>
                  <a:lnTo>
                    <a:pt x="881064" y="1776427"/>
                  </a:lnTo>
                  <a:lnTo>
                    <a:pt x="896304" y="1785321"/>
                  </a:lnTo>
                  <a:lnTo>
                    <a:pt x="910909" y="1795167"/>
                  </a:lnTo>
                  <a:lnTo>
                    <a:pt x="925514" y="1805332"/>
                  </a:lnTo>
                  <a:lnTo>
                    <a:pt x="939166" y="1816131"/>
                  </a:lnTo>
                  <a:lnTo>
                    <a:pt x="952819" y="1827566"/>
                  </a:lnTo>
                  <a:lnTo>
                    <a:pt x="965201" y="1839953"/>
                  </a:lnTo>
                  <a:lnTo>
                    <a:pt x="977584" y="1852976"/>
                  </a:lnTo>
                  <a:lnTo>
                    <a:pt x="989331" y="1866317"/>
                  </a:lnTo>
                  <a:lnTo>
                    <a:pt x="1000444" y="1879975"/>
                  </a:lnTo>
                  <a:lnTo>
                    <a:pt x="1011239" y="1894586"/>
                  </a:lnTo>
                  <a:lnTo>
                    <a:pt x="1021081" y="1909514"/>
                  </a:lnTo>
                  <a:lnTo>
                    <a:pt x="1026479" y="1918090"/>
                  </a:lnTo>
                  <a:lnTo>
                    <a:pt x="1031559" y="1926666"/>
                  </a:lnTo>
                  <a:lnTo>
                    <a:pt x="1036004" y="1935242"/>
                  </a:lnTo>
                  <a:lnTo>
                    <a:pt x="1040766" y="1944136"/>
                  </a:lnTo>
                  <a:lnTo>
                    <a:pt x="1044894" y="1952712"/>
                  </a:lnTo>
                  <a:lnTo>
                    <a:pt x="1049021" y="1961605"/>
                  </a:lnTo>
                  <a:lnTo>
                    <a:pt x="1052831" y="1970817"/>
                  </a:lnTo>
                  <a:lnTo>
                    <a:pt x="1056324" y="1979710"/>
                  </a:lnTo>
                  <a:lnTo>
                    <a:pt x="1059816" y="1988922"/>
                  </a:lnTo>
                  <a:lnTo>
                    <a:pt x="1062991" y="1997815"/>
                  </a:lnTo>
                  <a:lnTo>
                    <a:pt x="1065849" y="2007026"/>
                  </a:lnTo>
                  <a:lnTo>
                    <a:pt x="1068706" y="2016555"/>
                  </a:lnTo>
                  <a:lnTo>
                    <a:pt x="1070929" y="2025767"/>
                  </a:lnTo>
                  <a:lnTo>
                    <a:pt x="1073151" y="2035295"/>
                  </a:lnTo>
                  <a:lnTo>
                    <a:pt x="1075056" y="2044507"/>
                  </a:lnTo>
                  <a:lnTo>
                    <a:pt x="1076961" y="2054353"/>
                  </a:lnTo>
                  <a:lnTo>
                    <a:pt x="1078549" y="2063882"/>
                  </a:lnTo>
                  <a:lnTo>
                    <a:pt x="1079819" y="2073411"/>
                  </a:lnTo>
                  <a:lnTo>
                    <a:pt x="1080771" y="2082940"/>
                  </a:lnTo>
                  <a:lnTo>
                    <a:pt x="1081724" y="2092786"/>
                  </a:lnTo>
                  <a:lnTo>
                    <a:pt x="1082359" y="2102315"/>
                  </a:lnTo>
                  <a:lnTo>
                    <a:pt x="1082676" y="2111844"/>
                  </a:lnTo>
                  <a:lnTo>
                    <a:pt x="1082676" y="2122008"/>
                  </a:lnTo>
                  <a:lnTo>
                    <a:pt x="1082676" y="2131537"/>
                  </a:lnTo>
                  <a:lnTo>
                    <a:pt x="1082359" y="2141066"/>
                  </a:lnTo>
                  <a:lnTo>
                    <a:pt x="1081724" y="2150913"/>
                  </a:lnTo>
                  <a:lnTo>
                    <a:pt x="1080771" y="2160442"/>
                  </a:lnTo>
                  <a:lnTo>
                    <a:pt x="1079819" y="2170606"/>
                  </a:lnTo>
                  <a:lnTo>
                    <a:pt x="1078231" y="2180135"/>
                  </a:lnTo>
                  <a:lnTo>
                    <a:pt x="1076644" y="2189981"/>
                  </a:lnTo>
                  <a:lnTo>
                    <a:pt x="1075056" y="2199510"/>
                  </a:lnTo>
                  <a:lnTo>
                    <a:pt x="1072834" y="2209674"/>
                  </a:lnTo>
                  <a:lnTo>
                    <a:pt x="1070611" y="2219203"/>
                  </a:lnTo>
                  <a:lnTo>
                    <a:pt x="1068071" y="2228732"/>
                  </a:lnTo>
                  <a:lnTo>
                    <a:pt x="1065214" y="2238261"/>
                  </a:lnTo>
                  <a:lnTo>
                    <a:pt x="1062356" y="2247472"/>
                  </a:lnTo>
                  <a:lnTo>
                    <a:pt x="1058864" y="2257001"/>
                  </a:lnTo>
                  <a:lnTo>
                    <a:pt x="1055689" y="2266212"/>
                  </a:lnTo>
                  <a:lnTo>
                    <a:pt x="1052196" y="2275106"/>
                  </a:lnTo>
                  <a:lnTo>
                    <a:pt x="1048386" y="2284317"/>
                  </a:lnTo>
                  <a:lnTo>
                    <a:pt x="1044259" y="2292893"/>
                  </a:lnTo>
                  <a:lnTo>
                    <a:pt x="1039814" y="2301787"/>
                  </a:lnTo>
                  <a:lnTo>
                    <a:pt x="1035369" y="2310045"/>
                  </a:lnTo>
                  <a:lnTo>
                    <a:pt x="1030606" y="2318621"/>
                  </a:lnTo>
                  <a:lnTo>
                    <a:pt x="1025844" y="2327197"/>
                  </a:lnTo>
                  <a:lnTo>
                    <a:pt x="1020764" y="2335456"/>
                  </a:lnTo>
                  <a:lnTo>
                    <a:pt x="1015366" y="2343396"/>
                  </a:lnTo>
                  <a:lnTo>
                    <a:pt x="1009969" y="2351655"/>
                  </a:lnTo>
                  <a:lnTo>
                    <a:pt x="1004254" y="2359278"/>
                  </a:lnTo>
                  <a:lnTo>
                    <a:pt x="998539" y="2366901"/>
                  </a:lnTo>
                  <a:lnTo>
                    <a:pt x="992506" y="2374524"/>
                  </a:lnTo>
                  <a:lnTo>
                    <a:pt x="985839" y="2381830"/>
                  </a:lnTo>
                  <a:lnTo>
                    <a:pt x="979806" y="2389135"/>
                  </a:lnTo>
                  <a:lnTo>
                    <a:pt x="972821" y="2396440"/>
                  </a:lnTo>
                  <a:lnTo>
                    <a:pt x="966471" y="2403111"/>
                  </a:lnTo>
                  <a:lnTo>
                    <a:pt x="959169" y="2409781"/>
                  </a:lnTo>
                  <a:lnTo>
                    <a:pt x="952184" y="2416451"/>
                  </a:lnTo>
                  <a:lnTo>
                    <a:pt x="944564" y="2423121"/>
                  </a:lnTo>
                  <a:lnTo>
                    <a:pt x="937261" y="2429156"/>
                  </a:lnTo>
                  <a:lnTo>
                    <a:pt x="929641" y="2435191"/>
                  </a:lnTo>
                  <a:lnTo>
                    <a:pt x="921704" y="2441544"/>
                  </a:lnTo>
                  <a:lnTo>
                    <a:pt x="913766" y="2447261"/>
                  </a:lnTo>
                  <a:lnTo>
                    <a:pt x="905511" y="2452661"/>
                  </a:lnTo>
                  <a:lnTo>
                    <a:pt x="897256" y="2458061"/>
                  </a:lnTo>
                  <a:lnTo>
                    <a:pt x="884874" y="2465684"/>
                  </a:lnTo>
                  <a:lnTo>
                    <a:pt x="872809" y="2472354"/>
                  </a:lnTo>
                  <a:lnTo>
                    <a:pt x="860426" y="2478707"/>
                  </a:lnTo>
                  <a:lnTo>
                    <a:pt x="847726" y="2484742"/>
                  </a:lnTo>
                  <a:lnTo>
                    <a:pt x="834708" y="2490141"/>
                  </a:lnTo>
                  <a:lnTo>
                    <a:pt x="821691" y="2495541"/>
                  </a:lnTo>
                  <a:lnTo>
                    <a:pt x="808991" y="2499988"/>
                  </a:lnTo>
                  <a:lnTo>
                    <a:pt x="795338" y="2503799"/>
                  </a:lnTo>
                  <a:lnTo>
                    <a:pt x="782003" y="2507611"/>
                  </a:lnTo>
                  <a:lnTo>
                    <a:pt x="768668" y="2510787"/>
                  </a:lnTo>
                  <a:lnTo>
                    <a:pt x="755016" y="2513328"/>
                  </a:lnTo>
                  <a:lnTo>
                    <a:pt x="741046" y="2515552"/>
                  </a:lnTo>
                  <a:lnTo>
                    <a:pt x="727393" y="2517140"/>
                  </a:lnTo>
                  <a:lnTo>
                    <a:pt x="713741" y="2518728"/>
                  </a:lnTo>
                  <a:lnTo>
                    <a:pt x="699771" y="2519363"/>
                  </a:lnTo>
                  <a:lnTo>
                    <a:pt x="685801" y="2519363"/>
                  </a:lnTo>
                  <a:lnTo>
                    <a:pt x="675958" y="2519363"/>
                  </a:lnTo>
                  <a:lnTo>
                    <a:pt x="666116" y="2519046"/>
                  </a:lnTo>
                  <a:lnTo>
                    <a:pt x="646113" y="2517140"/>
                  </a:lnTo>
                  <a:lnTo>
                    <a:pt x="647701" y="2406922"/>
                  </a:lnTo>
                  <a:lnTo>
                    <a:pt x="648971" y="2312586"/>
                  </a:lnTo>
                  <a:lnTo>
                    <a:pt x="650241" y="2242708"/>
                  </a:lnTo>
                  <a:lnTo>
                    <a:pt x="650876" y="2220156"/>
                  </a:lnTo>
                  <a:lnTo>
                    <a:pt x="651193" y="2207133"/>
                  </a:lnTo>
                  <a:lnTo>
                    <a:pt x="653416" y="2182040"/>
                  </a:lnTo>
                  <a:lnTo>
                    <a:pt x="656273" y="2157583"/>
                  </a:lnTo>
                  <a:lnTo>
                    <a:pt x="658813" y="2134078"/>
                  </a:lnTo>
                  <a:lnTo>
                    <a:pt x="661988" y="2111209"/>
                  </a:lnTo>
                  <a:lnTo>
                    <a:pt x="665481" y="2089293"/>
                  </a:lnTo>
                  <a:lnTo>
                    <a:pt x="668973" y="2068329"/>
                  </a:lnTo>
                  <a:lnTo>
                    <a:pt x="672148" y="2048001"/>
                  </a:lnTo>
                  <a:lnTo>
                    <a:pt x="675958" y="2028625"/>
                  </a:lnTo>
                  <a:lnTo>
                    <a:pt x="680403" y="2009885"/>
                  </a:lnTo>
                  <a:lnTo>
                    <a:pt x="684531" y="1991463"/>
                  </a:lnTo>
                  <a:lnTo>
                    <a:pt x="688658" y="1974311"/>
                  </a:lnTo>
                  <a:lnTo>
                    <a:pt x="693421" y="1957476"/>
                  </a:lnTo>
                  <a:lnTo>
                    <a:pt x="697866" y="1941595"/>
                  </a:lnTo>
                  <a:lnTo>
                    <a:pt x="702946" y="1926031"/>
                  </a:lnTo>
                  <a:lnTo>
                    <a:pt x="707708" y="1911420"/>
                  </a:lnTo>
                  <a:lnTo>
                    <a:pt x="712788" y="1897444"/>
                  </a:lnTo>
                  <a:lnTo>
                    <a:pt x="717868" y="1883786"/>
                  </a:lnTo>
                  <a:lnTo>
                    <a:pt x="723266" y="1870763"/>
                  </a:lnTo>
                  <a:lnTo>
                    <a:pt x="728663" y="1858693"/>
                  </a:lnTo>
                  <a:lnTo>
                    <a:pt x="733743" y="1846941"/>
                  </a:lnTo>
                  <a:lnTo>
                    <a:pt x="739141" y="1835824"/>
                  </a:lnTo>
                  <a:lnTo>
                    <a:pt x="744538" y="1825025"/>
                  </a:lnTo>
                  <a:lnTo>
                    <a:pt x="750253" y="1814543"/>
                  </a:lnTo>
                  <a:lnTo>
                    <a:pt x="755651" y="1804696"/>
                  </a:lnTo>
                  <a:lnTo>
                    <a:pt x="761366" y="1795485"/>
                  </a:lnTo>
                  <a:lnTo>
                    <a:pt x="766763" y="1786591"/>
                  </a:lnTo>
                  <a:lnTo>
                    <a:pt x="777876" y="1770392"/>
                  </a:lnTo>
                  <a:lnTo>
                    <a:pt x="788988" y="1755464"/>
                  </a:lnTo>
                  <a:lnTo>
                    <a:pt x="799783" y="1741488"/>
                  </a:lnTo>
                  <a:close/>
                  <a:moveTo>
                    <a:pt x="687070" y="1632268"/>
                  </a:moveTo>
                  <a:lnTo>
                    <a:pt x="675640" y="1632585"/>
                  </a:lnTo>
                  <a:lnTo>
                    <a:pt x="663575" y="1632585"/>
                  </a:lnTo>
                  <a:lnTo>
                    <a:pt x="651828" y="1633538"/>
                  </a:lnTo>
                  <a:lnTo>
                    <a:pt x="640080" y="1634173"/>
                  </a:lnTo>
                  <a:lnTo>
                    <a:pt x="628015" y="1635760"/>
                  </a:lnTo>
                  <a:lnTo>
                    <a:pt x="616585" y="1637348"/>
                  </a:lnTo>
                  <a:lnTo>
                    <a:pt x="604838" y="1638935"/>
                  </a:lnTo>
                  <a:lnTo>
                    <a:pt x="592773" y="1641158"/>
                  </a:lnTo>
                  <a:lnTo>
                    <a:pt x="581343" y="1643381"/>
                  </a:lnTo>
                  <a:lnTo>
                    <a:pt x="569595" y="1645920"/>
                  </a:lnTo>
                  <a:lnTo>
                    <a:pt x="558165" y="1649095"/>
                  </a:lnTo>
                  <a:lnTo>
                    <a:pt x="546735" y="1652270"/>
                  </a:lnTo>
                  <a:lnTo>
                    <a:pt x="534670" y="1655763"/>
                  </a:lnTo>
                  <a:lnTo>
                    <a:pt x="523240" y="1659573"/>
                  </a:lnTo>
                  <a:lnTo>
                    <a:pt x="512128" y="1663700"/>
                  </a:lnTo>
                  <a:lnTo>
                    <a:pt x="500698" y="1668145"/>
                  </a:lnTo>
                  <a:lnTo>
                    <a:pt x="489268" y="1672908"/>
                  </a:lnTo>
                  <a:lnTo>
                    <a:pt x="478155" y="1678305"/>
                  </a:lnTo>
                  <a:lnTo>
                    <a:pt x="467043" y="1683703"/>
                  </a:lnTo>
                  <a:lnTo>
                    <a:pt x="455930" y="1689418"/>
                  </a:lnTo>
                  <a:lnTo>
                    <a:pt x="444818" y="1695133"/>
                  </a:lnTo>
                  <a:lnTo>
                    <a:pt x="434023" y="1701483"/>
                  </a:lnTo>
                  <a:lnTo>
                    <a:pt x="423545" y="1708150"/>
                  </a:lnTo>
                  <a:lnTo>
                    <a:pt x="412750" y="1714818"/>
                  </a:lnTo>
                  <a:lnTo>
                    <a:pt x="402273" y="1721803"/>
                  </a:lnTo>
                  <a:lnTo>
                    <a:pt x="392430" y="1729423"/>
                  </a:lnTo>
                  <a:lnTo>
                    <a:pt x="382588" y="1736726"/>
                  </a:lnTo>
                  <a:lnTo>
                    <a:pt x="373063" y="1744663"/>
                  </a:lnTo>
                  <a:lnTo>
                    <a:pt x="363220" y="1752283"/>
                  </a:lnTo>
                  <a:lnTo>
                    <a:pt x="354330" y="1760856"/>
                  </a:lnTo>
                  <a:lnTo>
                    <a:pt x="345440" y="1768793"/>
                  </a:lnTo>
                  <a:lnTo>
                    <a:pt x="336550" y="1777683"/>
                  </a:lnTo>
                  <a:lnTo>
                    <a:pt x="328295" y="1785938"/>
                  </a:lnTo>
                  <a:lnTo>
                    <a:pt x="320040" y="1795146"/>
                  </a:lnTo>
                  <a:lnTo>
                    <a:pt x="312103" y="1804036"/>
                  </a:lnTo>
                  <a:lnTo>
                    <a:pt x="304483" y="1813243"/>
                  </a:lnTo>
                  <a:lnTo>
                    <a:pt x="297180" y="1822768"/>
                  </a:lnTo>
                  <a:lnTo>
                    <a:pt x="289878" y="1832293"/>
                  </a:lnTo>
                  <a:lnTo>
                    <a:pt x="282893" y="1841818"/>
                  </a:lnTo>
                  <a:lnTo>
                    <a:pt x="276225" y="1851978"/>
                  </a:lnTo>
                  <a:lnTo>
                    <a:pt x="269875" y="1861821"/>
                  </a:lnTo>
                  <a:lnTo>
                    <a:pt x="263842" y="1871663"/>
                  </a:lnTo>
                  <a:lnTo>
                    <a:pt x="257810" y="1882141"/>
                  </a:lnTo>
                  <a:lnTo>
                    <a:pt x="252095" y="1892301"/>
                  </a:lnTo>
                  <a:lnTo>
                    <a:pt x="246697" y="1903096"/>
                  </a:lnTo>
                  <a:lnTo>
                    <a:pt x="241617" y="1913573"/>
                  </a:lnTo>
                  <a:lnTo>
                    <a:pt x="236855" y="1924051"/>
                  </a:lnTo>
                  <a:lnTo>
                    <a:pt x="232092" y="1935163"/>
                  </a:lnTo>
                  <a:lnTo>
                    <a:pt x="227965" y="1945958"/>
                  </a:lnTo>
                  <a:lnTo>
                    <a:pt x="223837" y="1957071"/>
                  </a:lnTo>
                  <a:lnTo>
                    <a:pt x="220027" y="1968183"/>
                  </a:lnTo>
                  <a:lnTo>
                    <a:pt x="216535" y="1979296"/>
                  </a:lnTo>
                  <a:lnTo>
                    <a:pt x="213360" y="1990726"/>
                  </a:lnTo>
                  <a:lnTo>
                    <a:pt x="210502" y="2001838"/>
                  </a:lnTo>
                  <a:lnTo>
                    <a:pt x="207645" y="2013268"/>
                  </a:lnTo>
                  <a:lnTo>
                    <a:pt x="205105" y="2024698"/>
                  </a:lnTo>
                  <a:lnTo>
                    <a:pt x="203200" y="2036763"/>
                  </a:lnTo>
                  <a:lnTo>
                    <a:pt x="201295" y="2048193"/>
                  </a:lnTo>
                  <a:lnTo>
                    <a:pt x="199390" y="2059623"/>
                  </a:lnTo>
                  <a:lnTo>
                    <a:pt x="198120" y="2071371"/>
                  </a:lnTo>
                  <a:lnTo>
                    <a:pt x="196850" y="2082801"/>
                  </a:lnTo>
                  <a:lnTo>
                    <a:pt x="196215" y="2094866"/>
                  </a:lnTo>
                  <a:lnTo>
                    <a:pt x="195897" y="2106613"/>
                  </a:lnTo>
                  <a:lnTo>
                    <a:pt x="195580" y="2118043"/>
                  </a:lnTo>
                  <a:lnTo>
                    <a:pt x="195580" y="2129791"/>
                  </a:lnTo>
                  <a:lnTo>
                    <a:pt x="195897" y="2141856"/>
                  </a:lnTo>
                  <a:lnTo>
                    <a:pt x="196532" y="2153603"/>
                  </a:lnTo>
                  <a:lnTo>
                    <a:pt x="197485" y="2165668"/>
                  </a:lnTo>
                  <a:lnTo>
                    <a:pt x="198437" y="2177098"/>
                  </a:lnTo>
                  <a:lnTo>
                    <a:pt x="200025" y="2188846"/>
                  </a:lnTo>
                  <a:lnTo>
                    <a:pt x="201930" y="2200593"/>
                  </a:lnTo>
                  <a:lnTo>
                    <a:pt x="203835" y="2212023"/>
                  </a:lnTo>
                  <a:lnTo>
                    <a:pt x="206057" y="2224088"/>
                  </a:lnTo>
                  <a:lnTo>
                    <a:pt x="208915" y="2235518"/>
                  </a:lnTo>
                  <a:lnTo>
                    <a:pt x="211772" y="2247266"/>
                  </a:lnTo>
                  <a:lnTo>
                    <a:pt x="215265" y="2258696"/>
                  </a:lnTo>
                  <a:lnTo>
                    <a:pt x="218757" y="2270443"/>
                  </a:lnTo>
                  <a:lnTo>
                    <a:pt x="222567" y="2281873"/>
                  </a:lnTo>
                  <a:lnTo>
                    <a:pt x="226695" y="2293303"/>
                  </a:lnTo>
                  <a:lnTo>
                    <a:pt x="231140" y="2304733"/>
                  </a:lnTo>
                  <a:lnTo>
                    <a:pt x="235902" y="2315846"/>
                  </a:lnTo>
                  <a:lnTo>
                    <a:pt x="240982" y="2327276"/>
                  </a:lnTo>
                  <a:lnTo>
                    <a:pt x="246380" y="2338388"/>
                  </a:lnTo>
                  <a:lnTo>
                    <a:pt x="252095" y="2349501"/>
                  </a:lnTo>
                  <a:lnTo>
                    <a:pt x="257810" y="2360296"/>
                  </a:lnTo>
                  <a:lnTo>
                    <a:pt x="264160" y="2371408"/>
                  </a:lnTo>
                  <a:lnTo>
                    <a:pt x="270827" y="2381886"/>
                  </a:lnTo>
                  <a:lnTo>
                    <a:pt x="277813" y="2392681"/>
                  </a:lnTo>
                  <a:lnTo>
                    <a:pt x="284798" y="2403158"/>
                  </a:lnTo>
                  <a:lnTo>
                    <a:pt x="292100" y="2413001"/>
                  </a:lnTo>
                  <a:lnTo>
                    <a:pt x="299720" y="2422843"/>
                  </a:lnTo>
                  <a:lnTo>
                    <a:pt x="307658" y="2432368"/>
                  </a:lnTo>
                  <a:lnTo>
                    <a:pt x="315595" y="2442211"/>
                  </a:lnTo>
                  <a:lnTo>
                    <a:pt x="323533" y="2451101"/>
                  </a:lnTo>
                  <a:lnTo>
                    <a:pt x="332105" y="2459991"/>
                  </a:lnTo>
                  <a:lnTo>
                    <a:pt x="340360" y="2468881"/>
                  </a:lnTo>
                  <a:lnTo>
                    <a:pt x="349250" y="2477136"/>
                  </a:lnTo>
                  <a:lnTo>
                    <a:pt x="358140" y="2485391"/>
                  </a:lnTo>
                  <a:lnTo>
                    <a:pt x="367348" y="2493328"/>
                  </a:lnTo>
                  <a:lnTo>
                    <a:pt x="376238" y="2500948"/>
                  </a:lnTo>
                  <a:lnTo>
                    <a:pt x="385445" y="2508251"/>
                  </a:lnTo>
                  <a:lnTo>
                    <a:pt x="394970" y="2515553"/>
                  </a:lnTo>
                  <a:lnTo>
                    <a:pt x="405130" y="2522538"/>
                  </a:lnTo>
                  <a:lnTo>
                    <a:pt x="414655" y="2528888"/>
                  </a:lnTo>
                  <a:lnTo>
                    <a:pt x="424498" y="2535556"/>
                  </a:lnTo>
                  <a:lnTo>
                    <a:pt x="434975" y="2541588"/>
                  </a:lnTo>
                  <a:lnTo>
                    <a:pt x="445135" y="2547621"/>
                  </a:lnTo>
                  <a:lnTo>
                    <a:pt x="455613" y="2553018"/>
                  </a:lnTo>
                  <a:lnTo>
                    <a:pt x="465773" y="2558416"/>
                  </a:lnTo>
                  <a:lnTo>
                    <a:pt x="476568" y="2563813"/>
                  </a:lnTo>
                  <a:lnTo>
                    <a:pt x="487363" y="2568258"/>
                  </a:lnTo>
                  <a:lnTo>
                    <a:pt x="498158" y="2573021"/>
                  </a:lnTo>
                  <a:lnTo>
                    <a:pt x="509270" y="2577466"/>
                  </a:lnTo>
                  <a:lnTo>
                    <a:pt x="520065" y="2581276"/>
                  </a:lnTo>
                  <a:lnTo>
                    <a:pt x="531178" y="2585086"/>
                  </a:lnTo>
                  <a:lnTo>
                    <a:pt x="542290" y="2588896"/>
                  </a:lnTo>
                  <a:lnTo>
                    <a:pt x="553720" y="2592071"/>
                  </a:lnTo>
                  <a:lnTo>
                    <a:pt x="564833" y="2594928"/>
                  </a:lnTo>
                  <a:lnTo>
                    <a:pt x="576580" y="2597786"/>
                  </a:lnTo>
                  <a:lnTo>
                    <a:pt x="588010" y="2600326"/>
                  </a:lnTo>
                  <a:lnTo>
                    <a:pt x="599440" y="2602231"/>
                  </a:lnTo>
                  <a:lnTo>
                    <a:pt x="611188" y="2604136"/>
                  </a:lnTo>
                  <a:lnTo>
                    <a:pt x="622618" y="2605724"/>
                  </a:lnTo>
                  <a:lnTo>
                    <a:pt x="634683" y="2607311"/>
                  </a:lnTo>
                  <a:lnTo>
                    <a:pt x="646113" y="2608581"/>
                  </a:lnTo>
                  <a:lnTo>
                    <a:pt x="657860" y="2609216"/>
                  </a:lnTo>
                  <a:lnTo>
                    <a:pt x="669925" y="2609534"/>
                  </a:lnTo>
                  <a:lnTo>
                    <a:pt x="681355" y="2609851"/>
                  </a:lnTo>
                  <a:lnTo>
                    <a:pt x="693103" y="2609851"/>
                  </a:lnTo>
                  <a:lnTo>
                    <a:pt x="704850" y="2609534"/>
                  </a:lnTo>
                  <a:lnTo>
                    <a:pt x="716915" y="2608899"/>
                  </a:lnTo>
                  <a:lnTo>
                    <a:pt x="728345" y="2607946"/>
                  </a:lnTo>
                  <a:lnTo>
                    <a:pt x="740093" y="2606676"/>
                  </a:lnTo>
                  <a:lnTo>
                    <a:pt x="752158" y="2605406"/>
                  </a:lnTo>
                  <a:lnTo>
                    <a:pt x="763905" y="2603501"/>
                  </a:lnTo>
                  <a:lnTo>
                    <a:pt x="775335" y="2601279"/>
                  </a:lnTo>
                  <a:lnTo>
                    <a:pt x="787083" y="2598738"/>
                  </a:lnTo>
                  <a:lnTo>
                    <a:pt x="798830" y="2596198"/>
                  </a:lnTo>
                  <a:lnTo>
                    <a:pt x="810578" y="2593658"/>
                  </a:lnTo>
                  <a:lnTo>
                    <a:pt x="822008" y="2590166"/>
                  </a:lnTo>
                  <a:lnTo>
                    <a:pt x="833438" y="2586673"/>
                  </a:lnTo>
                  <a:lnTo>
                    <a:pt x="844868" y="2582863"/>
                  </a:lnTo>
                  <a:lnTo>
                    <a:pt x="856615" y="2578736"/>
                  </a:lnTo>
                  <a:lnTo>
                    <a:pt x="867410" y="2573973"/>
                  </a:lnTo>
                  <a:lnTo>
                    <a:pt x="879158" y="2569528"/>
                  </a:lnTo>
                  <a:lnTo>
                    <a:pt x="890270" y="2564131"/>
                  </a:lnTo>
                  <a:lnTo>
                    <a:pt x="901383" y="2558733"/>
                  </a:lnTo>
                  <a:lnTo>
                    <a:pt x="912178" y="2553336"/>
                  </a:lnTo>
                  <a:lnTo>
                    <a:pt x="923290" y="2547303"/>
                  </a:lnTo>
                  <a:lnTo>
                    <a:pt x="934085" y="2540636"/>
                  </a:lnTo>
                  <a:lnTo>
                    <a:pt x="944880" y="2534286"/>
                  </a:lnTo>
                  <a:lnTo>
                    <a:pt x="955675" y="2527301"/>
                  </a:lnTo>
                  <a:lnTo>
                    <a:pt x="965835" y="2520633"/>
                  </a:lnTo>
                  <a:lnTo>
                    <a:pt x="976313" y="2512696"/>
                  </a:lnTo>
                  <a:lnTo>
                    <a:pt x="986155" y="2505711"/>
                  </a:lnTo>
                  <a:lnTo>
                    <a:pt x="995680" y="2497456"/>
                  </a:lnTo>
                  <a:lnTo>
                    <a:pt x="1005205" y="2489836"/>
                  </a:lnTo>
                  <a:lnTo>
                    <a:pt x="1014095" y="2481581"/>
                  </a:lnTo>
                  <a:lnTo>
                    <a:pt x="1023303" y="2473326"/>
                  </a:lnTo>
                  <a:lnTo>
                    <a:pt x="1031558" y="2464753"/>
                  </a:lnTo>
                  <a:lnTo>
                    <a:pt x="1040130" y="2456181"/>
                  </a:lnTo>
                  <a:lnTo>
                    <a:pt x="1048385" y="2446973"/>
                  </a:lnTo>
                  <a:lnTo>
                    <a:pt x="1056640" y="2438083"/>
                  </a:lnTo>
                  <a:lnTo>
                    <a:pt x="1064260" y="2429193"/>
                  </a:lnTo>
                  <a:lnTo>
                    <a:pt x="1071563" y="2419351"/>
                  </a:lnTo>
                  <a:lnTo>
                    <a:pt x="1078865" y="2409826"/>
                  </a:lnTo>
                  <a:lnTo>
                    <a:pt x="1085533" y="2400301"/>
                  </a:lnTo>
                  <a:lnTo>
                    <a:pt x="1092200" y="2390458"/>
                  </a:lnTo>
                  <a:lnTo>
                    <a:pt x="1098550" y="2380616"/>
                  </a:lnTo>
                  <a:lnTo>
                    <a:pt x="1104583" y="2370456"/>
                  </a:lnTo>
                  <a:lnTo>
                    <a:pt x="1110933" y="2360296"/>
                  </a:lnTo>
                  <a:lnTo>
                    <a:pt x="1116330" y="2349818"/>
                  </a:lnTo>
                  <a:lnTo>
                    <a:pt x="1121728" y="2339023"/>
                  </a:lnTo>
                  <a:lnTo>
                    <a:pt x="1126808" y="2328863"/>
                  </a:lnTo>
                  <a:lnTo>
                    <a:pt x="1131570" y="2318068"/>
                  </a:lnTo>
                  <a:lnTo>
                    <a:pt x="1136015" y="2306956"/>
                  </a:lnTo>
                  <a:lnTo>
                    <a:pt x="1140778" y="2296478"/>
                  </a:lnTo>
                  <a:lnTo>
                    <a:pt x="1144588" y="2285366"/>
                  </a:lnTo>
                  <a:lnTo>
                    <a:pt x="1148398" y="2274253"/>
                  </a:lnTo>
                  <a:lnTo>
                    <a:pt x="1151890" y="2263141"/>
                  </a:lnTo>
                  <a:lnTo>
                    <a:pt x="1155383" y="2251711"/>
                  </a:lnTo>
                  <a:lnTo>
                    <a:pt x="1158240" y="2240598"/>
                  </a:lnTo>
                  <a:lnTo>
                    <a:pt x="1161098" y="2228851"/>
                  </a:lnTo>
                  <a:lnTo>
                    <a:pt x="1163320" y="2217421"/>
                  </a:lnTo>
                  <a:lnTo>
                    <a:pt x="1165543" y="2205673"/>
                  </a:lnTo>
                  <a:lnTo>
                    <a:pt x="1167448" y="2194243"/>
                  </a:lnTo>
                  <a:lnTo>
                    <a:pt x="1169035" y="2182813"/>
                  </a:lnTo>
                  <a:lnTo>
                    <a:pt x="1170305" y="2170748"/>
                  </a:lnTo>
                  <a:lnTo>
                    <a:pt x="1171258" y="2159318"/>
                  </a:lnTo>
                  <a:lnTo>
                    <a:pt x="1172210" y="2147571"/>
                  </a:lnTo>
                  <a:lnTo>
                    <a:pt x="1172845" y="2135823"/>
                  </a:lnTo>
                  <a:lnTo>
                    <a:pt x="1172845" y="2123758"/>
                  </a:lnTo>
                  <a:lnTo>
                    <a:pt x="1172845" y="2112328"/>
                  </a:lnTo>
                  <a:lnTo>
                    <a:pt x="1172528" y="2100581"/>
                  </a:lnTo>
                  <a:lnTo>
                    <a:pt x="1172210" y="2088516"/>
                  </a:lnTo>
                  <a:lnTo>
                    <a:pt x="1170940" y="2076768"/>
                  </a:lnTo>
                  <a:lnTo>
                    <a:pt x="1169670" y="2065021"/>
                  </a:lnTo>
                  <a:lnTo>
                    <a:pt x="1168083" y="2053591"/>
                  </a:lnTo>
                  <a:lnTo>
                    <a:pt x="1166813" y="2041526"/>
                  </a:lnTo>
                  <a:lnTo>
                    <a:pt x="1164273" y="2029778"/>
                  </a:lnTo>
                  <a:lnTo>
                    <a:pt x="1162050" y="2018348"/>
                  </a:lnTo>
                  <a:lnTo>
                    <a:pt x="1159510" y="2006283"/>
                  </a:lnTo>
                  <a:lnTo>
                    <a:pt x="1156335" y="1994853"/>
                  </a:lnTo>
                  <a:lnTo>
                    <a:pt x="1153478" y="1983423"/>
                  </a:lnTo>
                  <a:lnTo>
                    <a:pt x="1149985" y="1971993"/>
                  </a:lnTo>
                  <a:lnTo>
                    <a:pt x="1145540" y="1960563"/>
                  </a:lnTo>
                  <a:lnTo>
                    <a:pt x="1141730" y="1949133"/>
                  </a:lnTo>
                  <a:lnTo>
                    <a:pt x="1137285" y="1937386"/>
                  </a:lnTo>
                  <a:lnTo>
                    <a:pt x="1132205" y="1926591"/>
                  </a:lnTo>
                  <a:lnTo>
                    <a:pt x="1127443" y="1914843"/>
                  </a:lnTo>
                  <a:lnTo>
                    <a:pt x="1122045" y="1903731"/>
                  </a:lnTo>
                  <a:lnTo>
                    <a:pt x="1116330" y="1892936"/>
                  </a:lnTo>
                  <a:lnTo>
                    <a:pt x="1110615" y="1882141"/>
                  </a:lnTo>
                  <a:lnTo>
                    <a:pt x="1103948" y="1871028"/>
                  </a:lnTo>
                  <a:lnTo>
                    <a:pt x="1097598" y="1860233"/>
                  </a:lnTo>
                  <a:lnTo>
                    <a:pt x="1090613" y="1849438"/>
                  </a:lnTo>
                  <a:lnTo>
                    <a:pt x="1083310" y="1839278"/>
                  </a:lnTo>
                  <a:lnTo>
                    <a:pt x="1076008" y="1829436"/>
                  </a:lnTo>
                  <a:lnTo>
                    <a:pt x="1068388" y="1819276"/>
                  </a:lnTo>
                  <a:lnTo>
                    <a:pt x="1060768" y="1809751"/>
                  </a:lnTo>
                  <a:lnTo>
                    <a:pt x="1053148" y="1800226"/>
                  </a:lnTo>
                  <a:lnTo>
                    <a:pt x="1044575" y="1791018"/>
                  </a:lnTo>
                  <a:lnTo>
                    <a:pt x="1036320" y="1782128"/>
                  </a:lnTo>
                  <a:lnTo>
                    <a:pt x="1027748" y="1773556"/>
                  </a:lnTo>
                  <a:lnTo>
                    <a:pt x="1019175" y="1764983"/>
                  </a:lnTo>
                  <a:lnTo>
                    <a:pt x="1010285" y="1757046"/>
                  </a:lnTo>
                  <a:lnTo>
                    <a:pt x="1001395" y="1749108"/>
                  </a:lnTo>
                  <a:lnTo>
                    <a:pt x="992188" y="1741171"/>
                  </a:lnTo>
                  <a:lnTo>
                    <a:pt x="982663" y="1734186"/>
                  </a:lnTo>
                  <a:lnTo>
                    <a:pt x="973138" y="1726883"/>
                  </a:lnTo>
                  <a:lnTo>
                    <a:pt x="963613" y="1719898"/>
                  </a:lnTo>
                  <a:lnTo>
                    <a:pt x="953770" y="1713230"/>
                  </a:lnTo>
                  <a:lnTo>
                    <a:pt x="943610" y="1706880"/>
                  </a:lnTo>
                  <a:lnTo>
                    <a:pt x="933768" y="1700848"/>
                  </a:lnTo>
                  <a:lnTo>
                    <a:pt x="923290" y="1695133"/>
                  </a:lnTo>
                  <a:lnTo>
                    <a:pt x="913130" y="1689418"/>
                  </a:lnTo>
                  <a:lnTo>
                    <a:pt x="902335" y="1684020"/>
                  </a:lnTo>
                  <a:lnTo>
                    <a:pt x="892175" y="1678623"/>
                  </a:lnTo>
                  <a:lnTo>
                    <a:pt x="881380" y="1673860"/>
                  </a:lnTo>
                  <a:lnTo>
                    <a:pt x="870268" y="1669415"/>
                  </a:lnTo>
                  <a:lnTo>
                    <a:pt x="859473" y="1664653"/>
                  </a:lnTo>
                  <a:lnTo>
                    <a:pt x="848360" y="1660843"/>
                  </a:lnTo>
                  <a:lnTo>
                    <a:pt x="837248" y="1657033"/>
                  </a:lnTo>
                  <a:lnTo>
                    <a:pt x="825818" y="1653858"/>
                  </a:lnTo>
                  <a:lnTo>
                    <a:pt x="814705" y="1650365"/>
                  </a:lnTo>
                  <a:lnTo>
                    <a:pt x="803275" y="1647190"/>
                  </a:lnTo>
                  <a:lnTo>
                    <a:pt x="791845" y="1644651"/>
                  </a:lnTo>
                  <a:lnTo>
                    <a:pt x="780415" y="1642111"/>
                  </a:lnTo>
                  <a:lnTo>
                    <a:pt x="768985" y="1639888"/>
                  </a:lnTo>
                  <a:lnTo>
                    <a:pt x="757238" y="1637983"/>
                  </a:lnTo>
                  <a:lnTo>
                    <a:pt x="745490" y="1636395"/>
                  </a:lnTo>
                  <a:lnTo>
                    <a:pt x="734060" y="1635125"/>
                  </a:lnTo>
                  <a:lnTo>
                    <a:pt x="722313" y="1633855"/>
                  </a:lnTo>
                  <a:lnTo>
                    <a:pt x="710565" y="1632903"/>
                  </a:lnTo>
                  <a:lnTo>
                    <a:pt x="698818" y="1632585"/>
                  </a:lnTo>
                  <a:lnTo>
                    <a:pt x="687070" y="1632268"/>
                  </a:lnTo>
                  <a:close/>
                  <a:moveTo>
                    <a:pt x="1446848" y="1466850"/>
                  </a:moveTo>
                  <a:lnTo>
                    <a:pt x="1448435" y="1479858"/>
                  </a:lnTo>
                  <a:lnTo>
                    <a:pt x="1450658" y="1496357"/>
                  </a:lnTo>
                  <a:lnTo>
                    <a:pt x="1453833" y="1515711"/>
                  </a:lnTo>
                  <a:lnTo>
                    <a:pt x="1457960" y="1538238"/>
                  </a:lnTo>
                  <a:lnTo>
                    <a:pt x="1468120" y="1591541"/>
                  </a:lnTo>
                  <a:lnTo>
                    <a:pt x="1480185" y="1653093"/>
                  </a:lnTo>
                  <a:lnTo>
                    <a:pt x="1494155" y="1721308"/>
                  </a:lnTo>
                  <a:lnTo>
                    <a:pt x="1509713" y="1794282"/>
                  </a:lnTo>
                  <a:lnTo>
                    <a:pt x="1525905" y="1870112"/>
                  </a:lnTo>
                  <a:lnTo>
                    <a:pt x="1542098" y="1946576"/>
                  </a:lnTo>
                  <a:lnTo>
                    <a:pt x="1574800" y="2092842"/>
                  </a:lnTo>
                  <a:lnTo>
                    <a:pt x="1602740" y="2217533"/>
                  </a:lnTo>
                  <a:lnTo>
                    <a:pt x="1629410" y="2336830"/>
                  </a:lnTo>
                  <a:lnTo>
                    <a:pt x="1730693" y="1746690"/>
                  </a:lnTo>
                  <a:lnTo>
                    <a:pt x="1671003" y="1606453"/>
                  </a:lnTo>
                  <a:lnTo>
                    <a:pt x="1768475" y="1514442"/>
                  </a:lnTo>
                  <a:lnTo>
                    <a:pt x="1798955" y="1514442"/>
                  </a:lnTo>
                  <a:lnTo>
                    <a:pt x="1806258" y="1514442"/>
                  </a:lnTo>
                  <a:lnTo>
                    <a:pt x="1836420" y="1514442"/>
                  </a:lnTo>
                  <a:lnTo>
                    <a:pt x="1933575" y="1606453"/>
                  </a:lnTo>
                  <a:lnTo>
                    <a:pt x="1873885" y="1746690"/>
                  </a:lnTo>
                  <a:lnTo>
                    <a:pt x="1975168" y="2336830"/>
                  </a:lnTo>
                  <a:lnTo>
                    <a:pt x="2002155" y="2217533"/>
                  </a:lnTo>
                  <a:lnTo>
                    <a:pt x="2030095" y="2092842"/>
                  </a:lnTo>
                  <a:lnTo>
                    <a:pt x="2062480" y="1946576"/>
                  </a:lnTo>
                  <a:lnTo>
                    <a:pt x="2078990" y="1870112"/>
                  </a:lnTo>
                  <a:lnTo>
                    <a:pt x="2094865" y="1794282"/>
                  </a:lnTo>
                  <a:lnTo>
                    <a:pt x="2110740" y="1721308"/>
                  </a:lnTo>
                  <a:lnTo>
                    <a:pt x="2124393" y="1653093"/>
                  </a:lnTo>
                  <a:lnTo>
                    <a:pt x="2136775" y="1591541"/>
                  </a:lnTo>
                  <a:lnTo>
                    <a:pt x="2146618" y="1538238"/>
                  </a:lnTo>
                  <a:lnTo>
                    <a:pt x="2150428" y="1515711"/>
                  </a:lnTo>
                  <a:lnTo>
                    <a:pt x="2153920" y="1496357"/>
                  </a:lnTo>
                  <a:lnTo>
                    <a:pt x="2156143" y="1479858"/>
                  </a:lnTo>
                  <a:lnTo>
                    <a:pt x="2157730" y="1466850"/>
                  </a:lnTo>
                  <a:lnTo>
                    <a:pt x="2164398" y="1469071"/>
                  </a:lnTo>
                  <a:lnTo>
                    <a:pt x="2173923" y="1471609"/>
                  </a:lnTo>
                  <a:lnTo>
                    <a:pt x="2226628" y="1488108"/>
                  </a:lnTo>
                  <a:lnTo>
                    <a:pt x="2293620" y="1509683"/>
                  </a:lnTo>
                  <a:lnTo>
                    <a:pt x="2331085" y="1522374"/>
                  </a:lnTo>
                  <a:lnTo>
                    <a:pt x="2370455" y="1535700"/>
                  </a:lnTo>
                  <a:lnTo>
                    <a:pt x="2411730" y="1549660"/>
                  </a:lnTo>
                  <a:lnTo>
                    <a:pt x="2453323" y="1564255"/>
                  </a:lnTo>
                  <a:lnTo>
                    <a:pt x="2495868" y="1579801"/>
                  </a:lnTo>
                  <a:lnTo>
                    <a:pt x="2538413" y="1595665"/>
                  </a:lnTo>
                  <a:lnTo>
                    <a:pt x="2580005" y="1612164"/>
                  </a:lnTo>
                  <a:lnTo>
                    <a:pt x="2620645" y="1628345"/>
                  </a:lnTo>
                  <a:lnTo>
                    <a:pt x="2659698" y="1644844"/>
                  </a:lnTo>
                  <a:lnTo>
                    <a:pt x="2678430" y="1653410"/>
                  </a:lnTo>
                  <a:lnTo>
                    <a:pt x="2696210" y="1661342"/>
                  </a:lnTo>
                  <a:lnTo>
                    <a:pt x="2713990" y="1669909"/>
                  </a:lnTo>
                  <a:lnTo>
                    <a:pt x="2730818" y="1678158"/>
                  </a:lnTo>
                  <a:lnTo>
                    <a:pt x="2747010" y="1686090"/>
                  </a:lnTo>
                  <a:lnTo>
                    <a:pt x="2761933" y="1694339"/>
                  </a:lnTo>
                  <a:lnTo>
                    <a:pt x="2773363" y="1705761"/>
                  </a:lnTo>
                  <a:lnTo>
                    <a:pt x="2785110" y="1718770"/>
                  </a:lnTo>
                  <a:lnTo>
                    <a:pt x="2798128" y="1733364"/>
                  </a:lnTo>
                  <a:lnTo>
                    <a:pt x="2805113" y="1741296"/>
                  </a:lnTo>
                  <a:lnTo>
                    <a:pt x="2811780" y="1749546"/>
                  </a:lnTo>
                  <a:lnTo>
                    <a:pt x="2818766" y="1758747"/>
                  </a:lnTo>
                  <a:lnTo>
                    <a:pt x="2825750" y="1768265"/>
                  </a:lnTo>
                  <a:lnTo>
                    <a:pt x="2833053" y="1778735"/>
                  </a:lnTo>
                  <a:lnTo>
                    <a:pt x="2839720" y="1789840"/>
                  </a:lnTo>
                  <a:lnTo>
                    <a:pt x="2847023" y="1801262"/>
                  </a:lnTo>
                  <a:lnTo>
                    <a:pt x="2854326" y="1813636"/>
                  </a:lnTo>
                  <a:lnTo>
                    <a:pt x="2861310" y="1826962"/>
                  </a:lnTo>
                  <a:lnTo>
                    <a:pt x="2867978" y="1840922"/>
                  </a:lnTo>
                  <a:lnTo>
                    <a:pt x="2874963" y="1855517"/>
                  </a:lnTo>
                  <a:lnTo>
                    <a:pt x="2881948" y="1871698"/>
                  </a:lnTo>
                  <a:lnTo>
                    <a:pt x="2888933" y="1887880"/>
                  </a:lnTo>
                  <a:lnTo>
                    <a:pt x="2895283" y="1905964"/>
                  </a:lnTo>
                  <a:lnTo>
                    <a:pt x="2901316" y="1924367"/>
                  </a:lnTo>
                  <a:lnTo>
                    <a:pt x="2907666" y="1944355"/>
                  </a:lnTo>
                  <a:lnTo>
                    <a:pt x="2913698" y="1964978"/>
                  </a:lnTo>
                  <a:lnTo>
                    <a:pt x="2919413" y="1986871"/>
                  </a:lnTo>
                  <a:lnTo>
                    <a:pt x="2924810" y="2010032"/>
                  </a:lnTo>
                  <a:lnTo>
                    <a:pt x="2930208" y="2034463"/>
                  </a:lnTo>
                  <a:lnTo>
                    <a:pt x="2934653" y="2059528"/>
                  </a:lnTo>
                  <a:lnTo>
                    <a:pt x="2939416" y="2086496"/>
                  </a:lnTo>
                  <a:lnTo>
                    <a:pt x="2943543" y="2114734"/>
                  </a:lnTo>
                  <a:lnTo>
                    <a:pt x="2947353" y="2144241"/>
                  </a:lnTo>
                  <a:lnTo>
                    <a:pt x="2950846" y="2175017"/>
                  </a:lnTo>
                  <a:lnTo>
                    <a:pt x="2953703" y="2207062"/>
                  </a:lnTo>
                  <a:lnTo>
                    <a:pt x="2954338" y="2215946"/>
                  </a:lnTo>
                  <a:lnTo>
                    <a:pt x="2954656" y="2230858"/>
                  </a:lnTo>
                  <a:lnTo>
                    <a:pt x="2955608" y="2275595"/>
                  </a:lnTo>
                  <a:lnTo>
                    <a:pt x="2957196" y="2411390"/>
                  </a:lnTo>
                  <a:lnTo>
                    <a:pt x="2959100" y="2583673"/>
                  </a:lnTo>
                  <a:lnTo>
                    <a:pt x="2960688" y="2760715"/>
                  </a:lnTo>
                  <a:lnTo>
                    <a:pt x="2908936" y="2767695"/>
                  </a:lnTo>
                  <a:lnTo>
                    <a:pt x="2857818" y="2773723"/>
                  </a:lnTo>
                  <a:lnTo>
                    <a:pt x="2806383" y="2779434"/>
                  </a:lnTo>
                  <a:lnTo>
                    <a:pt x="2755266" y="2784511"/>
                  </a:lnTo>
                  <a:lnTo>
                    <a:pt x="2702878" y="2788952"/>
                  </a:lnTo>
                  <a:lnTo>
                    <a:pt x="2649220" y="2793712"/>
                  </a:lnTo>
                  <a:lnTo>
                    <a:pt x="2536825" y="2802278"/>
                  </a:lnTo>
                  <a:lnTo>
                    <a:pt x="2535555" y="2668704"/>
                  </a:lnTo>
                  <a:lnTo>
                    <a:pt x="2534920" y="2527832"/>
                  </a:lnTo>
                  <a:lnTo>
                    <a:pt x="2534285" y="2333022"/>
                  </a:lnTo>
                  <a:lnTo>
                    <a:pt x="2534285" y="2318745"/>
                  </a:lnTo>
                  <a:lnTo>
                    <a:pt x="2533333" y="2305102"/>
                  </a:lnTo>
                  <a:lnTo>
                    <a:pt x="2531745" y="2291776"/>
                  </a:lnTo>
                  <a:lnTo>
                    <a:pt x="2530475" y="2279085"/>
                  </a:lnTo>
                  <a:lnTo>
                    <a:pt x="2527935" y="2266711"/>
                  </a:lnTo>
                  <a:lnTo>
                    <a:pt x="2525713" y="2254654"/>
                  </a:lnTo>
                  <a:lnTo>
                    <a:pt x="2522538" y="2243232"/>
                  </a:lnTo>
                  <a:lnTo>
                    <a:pt x="2519680" y="2232127"/>
                  </a:lnTo>
                  <a:lnTo>
                    <a:pt x="2515870" y="2221340"/>
                  </a:lnTo>
                  <a:lnTo>
                    <a:pt x="2512060" y="2210870"/>
                  </a:lnTo>
                  <a:lnTo>
                    <a:pt x="2508250" y="2200717"/>
                  </a:lnTo>
                  <a:lnTo>
                    <a:pt x="2503488" y="2191198"/>
                  </a:lnTo>
                  <a:lnTo>
                    <a:pt x="2499360" y="2181680"/>
                  </a:lnTo>
                  <a:lnTo>
                    <a:pt x="2494280" y="2172796"/>
                  </a:lnTo>
                  <a:lnTo>
                    <a:pt x="2489835" y="2163912"/>
                  </a:lnTo>
                  <a:lnTo>
                    <a:pt x="2484755" y="2155346"/>
                  </a:lnTo>
                  <a:lnTo>
                    <a:pt x="2484755" y="2813383"/>
                  </a:lnTo>
                  <a:lnTo>
                    <a:pt x="2405698" y="2818459"/>
                  </a:lnTo>
                  <a:lnTo>
                    <a:pt x="2323148" y="2822584"/>
                  </a:lnTo>
                  <a:lnTo>
                    <a:pt x="2238058" y="2826391"/>
                  </a:lnTo>
                  <a:lnTo>
                    <a:pt x="2150745" y="2829881"/>
                  </a:lnTo>
                  <a:lnTo>
                    <a:pt x="2062798" y="2832102"/>
                  </a:lnTo>
                  <a:lnTo>
                    <a:pt x="1974850" y="2834006"/>
                  </a:lnTo>
                  <a:lnTo>
                    <a:pt x="1887538" y="2835275"/>
                  </a:lnTo>
                  <a:lnTo>
                    <a:pt x="1802448" y="2835275"/>
                  </a:lnTo>
                  <a:lnTo>
                    <a:pt x="1750378" y="2835275"/>
                  </a:lnTo>
                  <a:lnTo>
                    <a:pt x="1697673" y="2834958"/>
                  </a:lnTo>
                  <a:lnTo>
                    <a:pt x="1644333" y="2834006"/>
                  </a:lnTo>
                  <a:lnTo>
                    <a:pt x="1590358" y="2833372"/>
                  </a:lnTo>
                  <a:lnTo>
                    <a:pt x="1536065" y="2832102"/>
                  </a:lnTo>
                  <a:lnTo>
                    <a:pt x="1482090" y="2830516"/>
                  </a:lnTo>
                  <a:lnTo>
                    <a:pt x="1427798" y="2829247"/>
                  </a:lnTo>
                  <a:lnTo>
                    <a:pt x="1374775" y="2826709"/>
                  </a:lnTo>
                  <a:lnTo>
                    <a:pt x="1257300" y="2643639"/>
                  </a:lnTo>
                  <a:lnTo>
                    <a:pt x="1274128" y="2624919"/>
                  </a:lnTo>
                  <a:lnTo>
                    <a:pt x="1290003" y="2605882"/>
                  </a:lnTo>
                  <a:lnTo>
                    <a:pt x="1305560" y="2585894"/>
                  </a:lnTo>
                  <a:lnTo>
                    <a:pt x="1319848" y="2565588"/>
                  </a:lnTo>
                  <a:lnTo>
                    <a:pt x="1334135" y="2544965"/>
                  </a:lnTo>
                  <a:lnTo>
                    <a:pt x="1347470" y="2524024"/>
                  </a:lnTo>
                  <a:lnTo>
                    <a:pt x="1360170" y="2502132"/>
                  </a:lnTo>
                  <a:lnTo>
                    <a:pt x="1371918" y="2480557"/>
                  </a:lnTo>
                  <a:lnTo>
                    <a:pt x="1383348" y="2458348"/>
                  </a:lnTo>
                  <a:lnTo>
                    <a:pt x="1393825" y="2435503"/>
                  </a:lnTo>
                  <a:lnTo>
                    <a:pt x="1403668" y="2412342"/>
                  </a:lnTo>
                  <a:lnTo>
                    <a:pt x="1412558" y="2389181"/>
                  </a:lnTo>
                  <a:lnTo>
                    <a:pt x="1420813" y="2365385"/>
                  </a:lnTo>
                  <a:lnTo>
                    <a:pt x="1428115" y="2341589"/>
                  </a:lnTo>
                  <a:lnTo>
                    <a:pt x="1435100" y="2317158"/>
                  </a:lnTo>
                  <a:lnTo>
                    <a:pt x="1441133" y="2293045"/>
                  </a:lnTo>
                  <a:lnTo>
                    <a:pt x="1444943" y="2274008"/>
                  </a:lnTo>
                  <a:lnTo>
                    <a:pt x="1448753" y="2254972"/>
                  </a:lnTo>
                  <a:lnTo>
                    <a:pt x="1451928" y="2236252"/>
                  </a:lnTo>
                  <a:lnTo>
                    <a:pt x="1454785" y="2217215"/>
                  </a:lnTo>
                  <a:lnTo>
                    <a:pt x="1456690" y="2198179"/>
                  </a:lnTo>
                  <a:lnTo>
                    <a:pt x="1458595" y="2179142"/>
                  </a:lnTo>
                  <a:lnTo>
                    <a:pt x="1459548" y="2160105"/>
                  </a:lnTo>
                  <a:lnTo>
                    <a:pt x="1460500" y="2141068"/>
                  </a:lnTo>
                  <a:lnTo>
                    <a:pt x="1460818" y="2122349"/>
                  </a:lnTo>
                  <a:lnTo>
                    <a:pt x="1460500" y="2103312"/>
                  </a:lnTo>
                  <a:lnTo>
                    <a:pt x="1459548" y="2084593"/>
                  </a:lnTo>
                  <a:lnTo>
                    <a:pt x="1458913" y="2065873"/>
                  </a:lnTo>
                  <a:lnTo>
                    <a:pt x="1457008" y="2046519"/>
                  </a:lnTo>
                  <a:lnTo>
                    <a:pt x="1455103" y="2027800"/>
                  </a:lnTo>
                  <a:lnTo>
                    <a:pt x="1452880" y="2009715"/>
                  </a:lnTo>
                  <a:lnTo>
                    <a:pt x="1449705" y="1990995"/>
                  </a:lnTo>
                  <a:lnTo>
                    <a:pt x="1446213" y="1971958"/>
                  </a:lnTo>
                  <a:lnTo>
                    <a:pt x="1442403" y="1953874"/>
                  </a:lnTo>
                  <a:lnTo>
                    <a:pt x="1437958" y="1935471"/>
                  </a:lnTo>
                  <a:lnTo>
                    <a:pt x="1433195" y="1917069"/>
                  </a:lnTo>
                  <a:lnTo>
                    <a:pt x="1427798" y="1898984"/>
                  </a:lnTo>
                  <a:lnTo>
                    <a:pt x="1422083" y="1881217"/>
                  </a:lnTo>
                  <a:lnTo>
                    <a:pt x="1416050" y="1863132"/>
                  </a:lnTo>
                  <a:lnTo>
                    <a:pt x="1409383" y="1845364"/>
                  </a:lnTo>
                  <a:lnTo>
                    <a:pt x="1402715" y="1827596"/>
                  </a:lnTo>
                  <a:lnTo>
                    <a:pt x="1395095" y="1810146"/>
                  </a:lnTo>
                  <a:lnTo>
                    <a:pt x="1386840" y="1792696"/>
                  </a:lnTo>
                  <a:lnTo>
                    <a:pt x="1378585" y="1775563"/>
                  </a:lnTo>
                  <a:lnTo>
                    <a:pt x="1369695" y="1758429"/>
                  </a:lnTo>
                  <a:lnTo>
                    <a:pt x="1360488" y="1741614"/>
                  </a:lnTo>
                  <a:lnTo>
                    <a:pt x="1350963" y="1724798"/>
                  </a:lnTo>
                  <a:lnTo>
                    <a:pt x="1340485" y="1708299"/>
                  </a:lnTo>
                  <a:lnTo>
                    <a:pt x="1333500" y="1696877"/>
                  </a:lnTo>
                  <a:lnTo>
                    <a:pt x="1325563" y="1685773"/>
                  </a:lnTo>
                  <a:lnTo>
                    <a:pt x="1317943" y="1674668"/>
                  </a:lnTo>
                  <a:lnTo>
                    <a:pt x="1310323" y="1663563"/>
                  </a:lnTo>
                  <a:lnTo>
                    <a:pt x="1302385" y="1653093"/>
                  </a:lnTo>
                  <a:lnTo>
                    <a:pt x="1293813" y="1642623"/>
                  </a:lnTo>
                  <a:lnTo>
                    <a:pt x="1285558" y="1632152"/>
                  </a:lnTo>
                  <a:lnTo>
                    <a:pt x="1276985" y="1621999"/>
                  </a:lnTo>
                  <a:lnTo>
                    <a:pt x="1259523" y="1602011"/>
                  </a:lnTo>
                  <a:lnTo>
                    <a:pt x="1241425" y="1582657"/>
                  </a:lnTo>
                  <a:lnTo>
                    <a:pt x="1222693" y="1564255"/>
                  </a:lnTo>
                  <a:lnTo>
                    <a:pt x="1203325" y="1546170"/>
                  </a:lnTo>
                  <a:lnTo>
                    <a:pt x="1270953" y="1523008"/>
                  </a:lnTo>
                  <a:lnTo>
                    <a:pt x="1332865" y="1502702"/>
                  </a:lnTo>
                  <a:lnTo>
                    <a:pt x="1386840" y="1485569"/>
                  </a:lnTo>
                  <a:lnTo>
                    <a:pt x="1430655" y="1471609"/>
                  </a:lnTo>
                  <a:lnTo>
                    <a:pt x="1440815" y="1468754"/>
                  </a:lnTo>
                  <a:lnTo>
                    <a:pt x="1446848" y="1466850"/>
                  </a:lnTo>
                  <a:close/>
                  <a:moveTo>
                    <a:pt x="671830" y="1436688"/>
                  </a:moveTo>
                  <a:lnTo>
                    <a:pt x="688658" y="1436688"/>
                  </a:lnTo>
                  <a:lnTo>
                    <a:pt x="704850" y="1437323"/>
                  </a:lnTo>
                  <a:lnTo>
                    <a:pt x="721360" y="1437958"/>
                  </a:lnTo>
                  <a:lnTo>
                    <a:pt x="737870" y="1439228"/>
                  </a:lnTo>
                  <a:lnTo>
                    <a:pt x="754380" y="1440816"/>
                  </a:lnTo>
                  <a:lnTo>
                    <a:pt x="770255" y="1442721"/>
                  </a:lnTo>
                  <a:lnTo>
                    <a:pt x="786765" y="1444943"/>
                  </a:lnTo>
                  <a:lnTo>
                    <a:pt x="802958" y="1447483"/>
                  </a:lnTo>
                  <a:lnTo>
                    <a:pt x="818833" y="1450340"/>
                  </a:lnTo>
                  <a:lnTo>
                    <a:pt x="835025" y="1453515"/>
                  </a:lnTo>
                  <a:lnTo>
                    <a:pt x="851218" y="1457643"/>
                  </a:lnTo>
                  <a:lnTo>
                    <a:pt x="866775" y="1461771"/>
                  </a:lnTo>
                  <a:lnTo>
                    <a:pt x="882333" y="1466215"/>
                  </a:lnTo>
                  <a:lnTo>
                    <a:pt x="898208" y="1471295"/>
                  </a:lnTo>
                  <a:lnTo>
                    <a:pt x="913765" y="1476693"/>
                  </a:lnTo>
                  <a:lnTo>
                    <a:pt x="929005" y="1482408"/>
                  </a:lnTo>
                  <a:lnTo>
                    <a:pt x="944563" y="1488440"/>
                  </a:lnTo>
                  <a:lnTo>
                    <a:pt x="959803" y="1495108"/>
                  </a:lnTo>
                  <a:lnTo>
                    <a:pt x="974725" y="1501458"/>
                  </a:lnTo>
                  <a:lnTo>
                    <a:pt x="989648" y="1508760"/>
                  </a:lnTo>
                  <a:lnTo>
                    <a:pt x="1004253" y="1516380"/>
                  </a:lnTo>
                  <a:lnTo>
                    <a:pt x="1018540" y="1524318"/>
                  </a:lnTo>
                  <a:lnTo>
                    <a:pt x="1033145" y="1532573"/>
                  </a:lnTo>
                  <a:lnTo>
                    <a:pt x="1047433" y="1541146"/>
                  </a:lnTo>
                  <a:lnTo>
                    <a:pt x="1061085" y="1550035"/>
                  </a:lnTo>
                  <a:lnTo>
                    <a:pt x="1075373" y="1559560"/>
                  </a:lnTo>
                  <a:lnTo>
                    <a:pt x="1088708" y="1569085"/>
                  </a:lnTo>
                  <a:lnTo>
                    <a:pt x="1102043" y="1579245"/>
                  </a:lnTo>
                  <a:lnTo>
                    <a:pt x="1115378" y="1589723"/>
                  </a:lnTo>
                  <a:lnTo>
                    <a:pt x="1128078" y="1600518"/>
                  </a:lnTo>
                  <a:lnTo>
                    <a:pt x="1141095" y="1611630"/>
                  </a:lnTo>
                  <a:lnTo>
                    <a:pt x="1153478" y="1623061"/>
                  </a:lnTo>
                  <a:lnTo>
                    <a:pt x="1165543" y="1634490"/>
                  </a:lnTo>
                  <a:lnTo>
                    <a:pt x="1177290" y="1646873"/>
                  </a:lnTo>
                  <a:lnTo>
                    <a:pt x="1189355" y="1659573"/>
                  </a:lnTo>
                  <a:lnTo>
                    <a:pt x="1200785" y="1671955"/>
                  </a:lnTo>
                  <a:lnTo>
                    <a:pt x="1211898" y="1685608"/>
                  </a:lnTo>
                  <a:lnTo>
                    <a:pt x="1222693" y="1698943"/>
                  </a:lnTo>
                  <a:lnTo>
                    <a:pt x="1233170" y="1712595"/>
                  </a:lnTo>
                  <a:lnTo>
                    <a:pt x="1243330" y="1726883"/>
                  </a:lnTo>
                  <a:lnTo>
                    <a:pt x="1253173" y="1741171"/>
                  </a:lnTo>
                  <a:lnTo>
                    <a:pt x="1262698" y="1755776"/>
                  </a:lnTo>
                  <a:lnTo>
                    <a:pt x="1272223" y="1771016"/>
                  </a:lnTo>
                  <a:lnTo>
                    <a:pt x="1280795" y="1785938"/>
                  </a:lnTo>
                  <a:lnTo>
                    <a:pt x="1289050" y="1801496"/>
                  </a:lnTo>
                  <a:lnTo>
                    <a:pt x="1297305" y="1817053"/>
                  </a:lnTo>
                  <a:lnTo>
                    <a:pt x="1304925" y="1832293"/>
                  </a:lnTo>
                  <a:lnTo>
                    <a:pt x="1311593" y="1848168"/>
                  </a:lnTo>
                  <a:lnTo>
                    <a:pt x="1318578" y="1864043"/>
                  </a:lnTo>
                  <a:lnTo>
                    <a:pt x="1324610" y="1879918"/>
                  </a:lnTo>
                  <a:lnTo>
                    <a:pt x="1330325" y="1895793"/>
                  </a:lnTo>
                  <a:lnTo>
                    <a:pt x="1335723" y="1911986"/>
                  </a:lnTo>
                  <a:lnTo>
                    <a:pt x="1340803" y="1927861"/>
                  </a:lnTo>
                  <a:lnTo>
                    <a:pt x="1345248" y="1944371"/>
                  </a:lnTo>
                  <a:lnTo>
                    <a:pt x="1349693" y="1960881"/>
                  </a:lnTo>
                  <a:lnTo>
                    <a:pt x="1353503" y="1977073"/>
                  </a:lnTo>
                  <a:lnTo>
                    <a:pt x="1356360" y="1993266"/>
                  </a:lnTo>
                  <a:lnTo>
                    <a:pt x="1359535" y="2009776"/>
                  </a:lnTo>
                  <a:lnTo>
                    <a:pt x="1361758" y="2026286"/>
                  </a:lnTo>
                  <a:lnTo>
                    <a:pt x="1363980" y="2042796"/>
                  </a:lnTo>
                  <a:lnTo>
                    <a:pt x="1365568" y="2059623"/>
                  </a:lnTo>
                  <a:lnTo>
                    <a:pt x="1367155" y="2076133"/>
                  </a:lnTo>
                  <a:lnTo>
                    <a:pt x="1367790" y="2092326"/>
                  </a:lnTo>
                  <a:lnTo>
                    <a:pt x="1368425" y="2108836"/>
                  </a:lnTo>
                  <a:lnTo>
                    <a:pt x="1368425" y="2125346"/>
                  </a:lnTo>
                  <a:lnTo>
                    <a:pt x="1368425" y="2141856"/>
                  </a:lnTo>
                  <a:lnTo>
                    <a:pt x="1367473" y="2158366"/>
                  </a:lnTo>
                  <a:lnTo>
                    <a:pt x="1366520" y="2174558"/>
                  </a:lnTo>
                  <a:lnTo>
                    <a:pt x="1364933" y="2191068"/>
                  </a:lnTo>
                  <a:lnTo>
                    <a:pt x="1363028" y="2207578"/>
                  </a:lnTo>
                  <a:lnTo>
                    <a:pt x="1360805" y="2223771"/>
                  </a:lnTo>
                  <a:lnTo>
                    <a:pt x="1357948" y="2239963"/>
                  </a:lnTo>
                  <a:lnTo>
                    <a:pt x="1354773" y="2256156"/>
                  </a:lnTo>
                  <a:lnTo>
                    <a:pt x="1351598" y="2272348"/>
                  </a:lnTo>
                  <a:lnTo>
                    <a:pt x="1348423" y="2284731"/>
                  </a:lnTo>
                  <a:lnTo>
                    <a:pt x="1345248" y="2297431"/>
                  </a:lnTo>
                  <a:lnTo>
                    <a:pt x="1342073" y="2309813"/>
                  </a:lnTo>
                  <a:lnTo>
                    <a:pt x="1337945" y="2322196"/>
                  </a:lnTo>
                  <a:lnTo>
                    <a:pt x="1334135" y="2334578"/>
                  </a:lnTo>
                  <a:lnTo>
                    <a:pt x="1330008" y="2347278"/>
                  </a:lnTo>
                  <a:lnTo>
                    <a:pt x="1325563" y="2359343"/>
                  </a:lnTo>
                  <a:lnTo>
                    <a:pt x="1320800" y="2371408"/>
                  </a:lnTo>
                  <a:lnTo>
                    <a:pt x="1316038" y="2383473"/>
                  </a:lnTo>
                  <a:lnTo>
                    <a:pt x="1310958" y="2395538"/>
                  </a:lnTo>
                  <a:lnTo>
                    <a:pt x="1305560" y="2407286"/>
                  </a:lnTo>
                  <a:lnTo>
                    <a:pt x="1299845" y="2419033"/>
                  </a:lnTo>
                  <a:lnTo>
                    <a:pt x="1294130" y="2431098"/>
                  </a:lnTo>
                  <a:lnTo>
                    <a:pt x="1288098" y="2442528"/>
                  </a:lnTo>
                  <a:lnTo>
                    <a:pt x="1281430" y="2453958"/>
                  </a:lnTo>
                  <a:lnTo>
                    <a:pt x="1275080" y="2465388"/>
                  </a:lnTo>
                  <a:lnTo>
                    <a:pt x="1268413" y="2476818"/>
                  </a:lnTo>
                  <a:lnTo>
                    <a:pt x="1261110" y="2487931"/>
                  </a:lnTo>
                  <a:lnTo>
                    <a:pt x="1253808" y="2499043"/>
                  </a:lnTo>
                  <a:lnTo>
                    <a:pt x="1246505" y="2509838"/>
                  </a:lnTo>
                  <a:lnTo>
                    <a:pt x="1238885" y="2520951"/>
                  </a:lnTo>
                  <a:lnTo>
                    <a:pt x="1230948" y="2531428"/>
                  </a:lnTo>
                  <a:lnTo>
                    <a:pt x="1223010" y="2541906"/>
                  </a:lnTo>
                  <a:lnTo>
                    <a:pt x="1214438" y="2552383"/>
                  </a:lnTo>
                  <a:lnTo>
                    <a:pt x="1206183" y="2562543"/>
                  </a:lnTo>
                  <a:lnTo>
                    <a:pt x="1197293" y="2573021"/>
                  </a:lnTo>
                  <a:lnTo>
                    <a:pt x="1188403" y="2582863"/>
                  </a:lnTo>
                  <a:lnTo>
                    <a:pt x="1179195" y="2592388"/>
                  </a:lnTo>
                  <a:lnTo>
                    <a:pt x="1169670" y="2602231"/>
                  </a:lnTo>
                  <a:lnTo>
                    <a:pt x="1160145" y="2611439"/>
                  </a:lnTo>
                  <a:lnTo>
                    <a:pt x="1150303" y="2620964"/>
                  </a:lnTo>
                  <a:lnTo>
                    <a:pt x="1140460" y="2630171"/>
                  </a:lnTo>
                  <a:lnTo>
                    <a:pt x="1455420" y="3124201"/>
                  </a:lnTo>
                  <a:lnTo>
                    <a:pt x="1458595" y="3128964"/>
                  </a:lnTo>
                  <a:lnTo>
                    <a:pt x="1461135" y="3134044"/>
                  </a:lnTo>
                  <a:lnTo>
                    <a:pt x="1463675" y="3139441"/>
                  </a:lnTo>
                  <a:lnTo>
                    <a:pt x="1465898" y="3144839"/>
                  </a:lnTo>
                  <a:lnTo>
                    <a:pt x="1467803" y="3150236"/>
                  </a:lnTo>
                  <a:lnTo>
                    <a:pt x="1469390" y="3155316"/>
                  </a:lnTo>
                  <a:lnTo>
                    <a:pt x="1470343" y="3160714"/>
                  </a:lnTo>
                  <a:lnTo>
                    <a:pt x="1471613" y="3166111"/>
                  </a:lnTo>
                  <a:lnTo>
                    <a:pt x="1472248" y="3171826"/>
                  </a:lnTo>
                  <a:lnTo>
                    <a:pt x="1472883" y="3177224"/>
                  </a:lnTo>
                  <a:lnTo>
                    <a:pt x="1473200" y="3182621"/>
                  </a:lnTo>
                  <a:lnTo>
                    <a:pt x="1473200" y="3188336"/>
                  </a:lnTo>
                  <a:lnTo>
                    <a:pt x="1472883" y="3193734"/>
                  </a:lnTo>
                  <a:lnTo>
                    <a:pt x="1471930" y="3199131"/>
                  </a:lnTo>
                  <a:lnTo>
                    <a:pt x="1471295" y="3204529"/>
                  </a:lnTo>
                  <a:lnTo>
                    <a:pt x="1470025" y="3209609"/>
                  </a:lnTo>
                  <a:lnTo>
                    <a:pt x="1469073" y="3215006"/>
                  </a:lnTo>
                  <a:lnTo>
                    <a:pt x="1467485" y="3220404"/>
                  </a:lnTo>
                  <a:lnTo>
                    <a:pt x="1465580" y="3225484"/>
                  </a:lnTo>
                  <a:lnTo>
                    <a:pt x="1463675" y="3230881"/>
                  </a:lnTo>
                  <a:lnTo>
                    <a:pt x="1461135" y="3235644"/>
                  </a:lnTo>
                  <a:lnTo>
                    <a:pt x="1458595" y="3240406"/>
                  </a:lnTo>
                  <a:lnTo>
                    <a:pt x="1455420" y="3245486"/>
                  </a:lnTo>
                  <a:lnTo>
                    <a:pt x="1452563" y="3249931"/>
                  </a:lnTo>
                  <a:lnTo>
                    <a:pt x="1449388" y="3254376"/>
                  </a:lnTo>
                  <a:lnTo>
                    <a:pt x="1445895" y="3258821"/>
                  </a:lnTo>
                  <a:lnTo>
                    <a:pt x="1442085" y="3262949"/>
                  </a:lnTo>
                  <a:lnTo>
                    <a:pt x="1437958" y="3266759"/>
                  </a:lnTo>
                  <a:lnTo>
                    <a:pt x="1433830" y="3270886"/>
                  </a:lnTo>
                  <a:lnTo>
                    <a:pt x="1429385" y="3274379"/>
                  </a:lnTo>
                  <a:lnTo>
                    <a:pt x="1424940" y="3277871"/>
                  </a:lnTo>
                  <a:lnTo>
                    <a:pt x="1419860" y="3281364"/>
                  </a:lnTo>
                  <a:lnTo>
                    <a:pt x="1415098" y="3283904"/>
                  </a:lnTo>
                  <a:lnTo>
                    <a:pt x="1409700" y="3287079"/>
                  </a:lnTo>
                  <a:lnTo>
                    <a:pt x="1404620" y="3289301"/>
                  </a:lnTo>
                  <a:lnTo>
                    <a:pt x="1399223" y="3291524"/>
                  </a:lnTo>
                  <a:lnTo>
                    <a:pt x="1393825" y="3293429"/>
                  </a:lnTo>
                  <a:lnTo>
                    <a:pt x="1388428" y="3295016"/>
                  </a:lnTo>
                  <a:lnTo>
                    <a:pt x="1382713" y="3296286"/>
                  </a:lnTo>
                  <a:lnTo>
                    <a:pt x="1377633" y="3297239"/>
                  </a:lnTo>
                  <a:lnTo>
                    <a:pt x="1372235" y="3298191"/>
                  </a:lnTo>
                  <a:lnTo>
                    <a:pt x="1366520" y="3298509"/>
                  </a:lnTo>
                  <a:lnTo>
                    <a:pt x="1361123" y="3298826"/>
                  </a:lnTo>
                  <a:lnTo>
                    <a:pt x="1355725" y="3298826"/>
                  </a:lnTo>
                  <a:lnTo>
                    <a:pt x="1350010" y="3298509"/>
                  </a:lnTo>
                  <a:lnTo>
                    <a:pt x="1344613" y="3297874"/>
                  </a:lnTo>
                  <a:lnTo>
                    <a:pt x="1339215" y="3296921"/>
                  </a:lnTo>
                  <a:lnTo>
                    <a:pt x="1333818" y="3295969"/>
                  </a:lnTo>
                  <a:lnTo>
                    <a:pt x="1328420" y="3294699"/>
                  </a:lnTo>
                  <a:lnTo>
                    <a:pt x="1323658" y="3293111"/>
                  </a:lnTo>
                  <a:lnTo>
                    <a:pt x="1318260" y="3291206"/>
                  </a:lnTo>
                  <a:lnTo>
                    <a:pt x="1313180" y="3289301"/>
                  </a:lnTo>
                  <a:lnTo>
                    <a:pt x="1308100" y="3287079"/>
                  </a:lnTo>
                  <a:lnTo>
                    <a:pt x="1303338" y="3284221"/>
                  </a:lnTo>
                  <a:lnTo>
                    <a:pt x="1298575" y="3281364"/>
                  </a:lnTo>
                  <a:lnTo>
                    <a:pt x="1293813" y="3278189"/>
                  </a:lnTo>
                  <a:lnTo>
                    <a:pt x="1289368" y="3275014"/>
                  </a:lnTo>
                  <a:lnTo>
                    <a:pt x="1284923" y="3271839"/>
                  </a:lnTo>
                  <a:lnTo>
                    <a:pt x="1280795" y="3268029"/>
                  </a:lnTo>
                  <a:lnTo>
                    <a:pt x="1276985" y="3263584"/>
                  </a:lnTo>
                  <a:lnTo>
                    <a:pt x="1273175" y="3259456"/>
                  </a:lnTo>
                  <a:lnTo>
                    <a:pt x="1269365" y="3255329"/>
                  </a:lnTo>
                  <a:lnTo>
                    <a:pt x="1265873" y="3250249"/>
                  </a:lnTo>
                  <a:lnTo>
                    <a:pt x="1262698" y="3245804"/>
                  </a:lnTo>
                  <a:lnTo>
                    <a:pt x="947420" y="2751774"/>
                  </a:lnTo>
                  <a:lnTo>
                    <a:pt x="935038" y="2756854"/>
                  </a:lnTo>
                  <a:lnTo>
                    <a:pt x="922338" y="2761934"/>
                  </a:lnTo>
                  <a:lnTo>
                    <a:pt x="909638" y="2766379"/>
                  </a:lnTo>
                  <a:lnTo>
                    <a:pt x="896938" y="2770506"/>
                  </a:lnTo>
                  <a:lnTo>
                    <a:pt x="883920" y="2774951"/>
                  </a:lnTo>
                  <a:lnTo>
                    <a:pt x="871538" y="2778761"/>
                  </a:lnTo>
                  <a:lnTo>
                    <a:pt x="858520" y="2782254"/>
                  </a:lnTo>
                  <a:lnTo>
                    <a:pt x="845503" y="2785429"/>
                  </a:lnTo>
                  <a:lnTo>
                    <a:pt x="832485" y="2788604"/>
                  </a:lnTo>
                  <a:lnTo>
                    <a:pt x="819468" y="2791144"/>
                  </a:lnTo>
                  <a:lnTo>
                    <a:pt x="806450" y="2794001"/>
                  </a:lnTo>
                  <a:lnTo>
                    <a:pt x="793433" y="2796224"/>
                  </a:lnTo>
                  <a:lnTo>
                    <a:pt x="780415" y="2798129"/>
                  </a:lnTo>
                  <a:lnTo>
                    <a:pt x="767398" y="2799716"/>
                  </a:lnTo>
                  <a:lnTo>
                    <a:pt x="754063" y="2801304"/>
                  </a:lnTo>
                  <a:lnTo>
                    <a:pt x="741045" y="2802891"/>
                  </a:lnTo>
                  <a:lnTo>
                    <a:pt x="728028" y="2803526"/>
                  </a:lnTo>
                  <a:lnTo>
                    <a:pt x="715010" y="2804161"/>
                  </a:lnTo>
                  <a:lnTo>
                    <a:pt x="701675" y="2804796"/>
                  </a:lnTo>
                  <a:lnTo>
                    <a:pt x="688658" y="2805114"/>
                  </a:lnTo>
                  <a:lnTo>
                    <a:pt x="675640" y="2805114"/>
                  </a:lnTo>
                  <a:lnTo>
                    <a:pt x="662623" y="2804796"/>
                  </a:lnTo>
                  <a:lnTo>
                    <a:pt x="649605" y="2804161"/>
                  </a:lnTo>
                  <a:lnTo>
                    <a:pt x="636588" y="2803526"/>
                  </a:lnTo>
                  <a:lnTo>
                    <a:pt x="623570" y="2802256"/>
                  </a:lnTo>
                  <a:lnTo>
                    <a:pt x="610553" y="2801304"/>
                  </a:lnTo>
                  <a:lnTo>
                    <a:pt x="597535" y="2799716"/>
                  </a:lnTo>
                  <a:lnTo>
                    <a:pt x="584518" y="2797811"/>
                  </a:lnTo>
                  <a:lnTo>
                    <a:pt x="571818" y="2795906"/>
                  </a:lnTo>
                  <a:lnTo>
                    <a:pt x="558800" y="2793684"/>
                  </a:lnTo>
                  <a:lnTo>
                    <a:pt x="546100" y="2791144"/>
                  </a:lnTo>
                  <a:lnTo>
                    <a:pt x="533718" y="2788286"/>
                  </a:lnTo>
                  <a:lnTo>
                    <a:pt x="517525" y="2784794"/>
                  </a:lnTo>
                  <a:lnTo>
                    <a:pt x="501968" y="2780666"/>
                  </a:lnTo>
                  <a:lnTo>
                    <a:pt x="485775" y="2775904"/>
                  </a:lnTo>
                  <a:lnTo>
                    <a:pt x="470218" y="2771141"/>
                  </a:lnTo>
                  <a:lnTo>
                    <a:pt x="454660" y="2765744"/>
                  </a:lnTo>
                  <a:lnTo>
                    <a:pt x="439103" y="2760029"/>
                  </a:lnTo>
                  <a:lnTo>
                    <a:pt x="424180" y="2753679"/>
                  </a:lnTo>
                  <a:lnTo>
                    <a:pt x="408940" y="2747329"/>
                  </a:lnTo>
                  <a:lnTo>
                    <a:pt x="394018" y="2740661"/>
                  </a:lnTo>
                  <a:lnTo>
                    <a:pt x="379095" y="2733676"/>
                  </a:lnTo>
                  <a:lnTo>
                    <a:pt x="364173" y="2725739"/>
                  </a:lnTo>
                  <a:lnTo>
                    <a:pt x="349568" y="2717801"/>
                  </a:lnTo>
                  <a:lnTo>
                    <a:pt x="335598" y="2709864"/>
                  </a:lnTo>
                  <a:lnTo>
                    <a:pt x="321310" y="2700974"/>
                  </a:lnTo>
                  <a:lnTo>
                    <a:pt x="307023" y="2692084"/>
                  </a:lnTo>
                  <a:lnTo>
                    <a:pt x="293370" y="2682559"/>
                  </a:lnTo>
                  <a:lnTo>
                    <a:pt x="279718" y="2673034"/>
                  </a:lnTo>
                  <a:lnTo>
                    <a:pt x="266065" y="2663191"/>
                  </a:lnTo>
                  <a:lnTo>
                    <a:pt x="253047" y="2652396"/>
                  </a:lnTo>
                  <a:lnTo>
                    <a:pt x="240347" y="2641601"/>
                  </a:lnTo>
                  <a:lnTo>
                    <a:pt x="227647" y="2630489"/>
                  </a:lnTo>
                  <a:lnTo>
                    <a:pt x="214947" y="2619059"/>
                  </a:lnTo>
                  <a:lnTo>
                    <a:pt x="203200" y="2607629"/>
                  </a:lnTo>
                  <a:lnTo>
                    <a:pt x="190817" y="2595563"/>
                  </a:lnTo>
                  <a:lnTo>
                    <a:pt x="179387" y="2582863"/>
                  </a:lnTo>
                  <a:lnTo>
                    <a:pt x="167957" y="2570163"/>
                  </a:lnTo>
                  <a:lnTo>
                    <a:pt x="156845" y="2556828"/>
                  </a:lnTo>
                  <a:lnTo>
                    <a:pt x="146050" y="2543493"/>
                  </a:lnTo>
                  <a:lnTo>
                    <a:pt x="135255" y="2529523"/>
                  </a:lnTo>
                  <a:lnTo>
                    <a:pt x="125095" y="2515553"/>
                  </a:lnTo>
                  <a:lnTo>
                    <a:pt x="115252" y="2500948"/>
                  </a:lnTo>
                  <a:lnTo>
                    <a:pt x="105410" y="2486343"/>
                  </a:lnTo>
                  <a:lnTo>
                    <a:pt x="96202" y="2471103"/>
                  </a:lnTo>
                  <a:lnTo>
                    <a:pt x="87630" y="2456181"/>
                  </a:lnTo>
                  <a:lnTo>
                    <a:pt x="79057" y="2440941"/>
                  </a:lnTo>
                  <a:lnTo>
                    <a:pt x="71437" y="2425383"/>
                  </a:lnTo>
                  <a:lnTo>
                    <a:pt x="63817" y="2409826"/>
                  </a:lnTo>
                  <a:lnTo>
                    <a:pt x="56515" y="2394268"/>
                  </a:lnTo>
                  <a:lnTo>
                    <a:pt x="50165" y="2378076"/>
                  </a:lnTo>
                  <a:lnTo>
                    <a:pt x="43815" y="2362518"/>
                  </a:lnTo>
                  <a:lnTo>
                    <a:pt x="38100" y="2346326"/>
                  </a:lnTo>
                  <a:lnTo>
                    <a:pt x="32385" y="2330451"/>
                  </a:lnTo>
                  <a:lnTo>
                    <a:pt x="27622" y="2313941"/>
                  </a:lnTo>
                  <a:lnTo>
                    <a:pt x="23177" y="2297748"/>
                  </a:lnTo>
                  <a:lnTo>
                    <a:pt x="19050" y="2281556"/>
                  </a:lnTo>
                  <a:lnTo>
                    <a:pt x="15240" y="2265363"/>
                  </a:lnTo>
                  <a:lnTo>
                    <a:pt x="11747" y="2248853"/>
                  </a:lnTo>
                  <a:lnTo>
                    <a:pt x="9207" y="2232343"/>
                  </a:lnTo>
                  <a:lnTo>
                    <a:pt x="6350" y="2216151"/>
                  </a:lnTo>
                  <a:lnTo>
                    <a:pt x="4445" y="2199641"/>
                  </a:lnTo>
                  <a:lnTo>
                    <a:pt x="2540" y="2182813"/>
                  </a:lnTo>
                  <a:lnTo>
                    <a:pt x="1587" y="2166303"/>
                  </a:lnTo>
                  <a:lnTo>
                    <a:pt x="635" y="2149793"/>
                  </a:lnTo>
                  <a:lnTo>
                    <a:pt x="0" y="2133283"/>
                  </a:lnTo>
                  <a:lnTo>
                    <a:pt x="0" y="2117091"/>
                  </a:lnTo>
                  <a:lnTo>
                    <a:pt x="317" y="2100581"/>
                  </a:lnTo>
                  <a:lnTo>
                    <a:pt x="952" y="2084071"/>
                  </a:lnTo>
                  <a:lnTo>
                    <a:pt x="2222" y="2067561"/>
                  </a:lnTo>
                  <a:lnTo>
                    <a:pt x="3810" y="2051051"/>
                  </a:lnTo>
                  <a:lnTo>
                    <a:pt x="5715" y="2034541"/>
                  </a:lnTo>
                  <a:lnTo>
                    <a:pt x="7937" y="2018666"/>
                  </a:lnTo>
                  <a:lnTo>
                    <a:pt x="10795" y="2002473"/>
                  </a:lnTo>
                  <a:lnTo>
                    <a:pt x="13652" y="1986598"/>
                  </a:lnTo>
                  <a:lnTo>
                    <a:pt x="17145" y="1970406"/>
                  </a:lnTo>
                  <a:lnTo>
                    <a:pt x="20955" y="1954213"/>
                  </a:lnTo>
                  <a:lnTo>
                    <a:pt x="24765" y="1938656"/>
                  </a:lnTo>
                  <a:lnTo>
                    <a:pt x="29527" y="1922463"/>
                  </a:lnTo>
                  <a:lnTo>
                    <a:pt x="34290" y="1906906"/>
                  </a:lnTo>
                  <a:lnTo>
                    <a:pt x="39687" y="1891666"/>
                  </a:lnTo>
                  <a:lnTo>
                    <a:pt x="45402" y="1876426"/>
                  </a:lnTo>
                  <a:lnTo>
                    <a:pt x="51752" y="1861186"/>
                  </a:lnTo>
                  <a:lnTo>
                    <a:pt x="58102" y="1845628"/>
                  </a:lnTo>
                  <a:lnTo>
                    <a:pt x="64452" y="1830706"/>
                  </a:lnTo>
                  <a:lnTo>
                    <a:pt x="71755" y="1815783"/>
                  </a:lnTo>
                  <a:lnTo>
                    <a:pt x="79375" y="1800861"/>
                  </a:lnTo>
                  <a:lnTo>
                    <a:pt x="87630" y="1786573"/>
                  </a:lnTo>
                  <a:lnTo>
                    <a:pt x="95567" y="1772286"/>
                  </a:lnTo>
                  <a:lnTo>
                    <a:pt x="104457" y="1757998"/>
                  </a:lnTo>
                  <a:lnTo>
                    <a:pt x="113030" y="1744028"/>
                  </a:lnTo>
                  <a:lnTo>
                    <a:pt x="122872" y="1730376"/>
                  </a:lnTo>
                  <a:lnTo>
                    <a:pt x="132397" y="1716723"/>
                  </a:lnTo>
                  <a:lnTo>
                    <a:pt x="142240" y="1703388"/>
                  </a:lnTo>
                  <a:lnTo>
                    <a:pt x="152717" y="1690053"/>
                  </a:lnTo>
                  <a:lnTo>
                    <a:pt x="163195" y="1677353"/>
                  </a:lnTo>
                  <a:lnTo>
                    <a:pt x="174307" y="1664335"/>
                  </a:lnTo>
                  <a:lnTo>
                    <a:pt x="185737" y="1652270"/>
                  </a:lnTo>
                  <a:lnTo>
                    <a:pt x="197802" y="1639888"/>
                  </a:lnTo>
                  <a:lnTo>
                    <a:pt x="209867" y="1628140"/>
                  </a:lnTo>
                  <a:lnTo>
                    <a:pt x="222250" y="1616075"/>
                  </a:lnTo>
                  <a:lnTo>
                    <a:pt x="235267" y="1604646"/>
                  </a:lnTo>
                  <a:lnTo>
                    <a:pt x="248285" y="1593533"/>
                  </a:lnTo>
                  <a:lnTo>
                    <a:pt x="261937" y="1583056"/>
                  </a:lnTo>
                  <a:lnTo>
                    <a:pt x="275908" y="1572260"/>
                  </a:lnTo>
                  <a:lnTo>
                    <a:pt x="289878" y="1561783"/>
                  </a:lnTo>
                  <a:lnTo>
                    <a:pt x="304165" y="1552258"/>
                  </a:lnTo>
                  <a:lnTo>
                    <a:pt x="319088" y="1542416"/>
                  </a:lnTo>
                  <a:lnTo>
                    <a:pt x="334010" y="1533208"/>
                  </a:lnTo>
                  <a:lnTo>
                    <a:pt x="349250" y="1524318"/>
                  </a:lnTo>
                  <a:lnTo>
                    <a:pt x="364490" y="1516063"/>
                  </a:lnTo>
                  <a:lnTo>
                    <a:pt x="379730" y="1508443"/>
                  </a:lnTo>
                  <a:lnTo>
                    <a:pt x="395605" y="1500823"/>
                  </a:lnTo>
                  <a:lnTo>
                    <a:pt x="411163" y="1493838"/>
                  </a:lnTo>
                  <a:lnTo>
                    <a:pt x="426720" y="1486853"/>
                  </a:lnTo>
                  <a:lnTo>
                    <a:pt x="442913" y="1480821"/>
                  </a:lnTo>
                  <a:lnTo>
                    <a:pt x="459105" y="1475105"/>
                  </a:lnTo>
                  <a:lnTo>
                    <a:pt x="474980" y="1469708"/>
                  </a:lnTo>
                  <a:lnTo>
                    <a:pt x="491173" y="1464628"/>
                  </a:lnTo>
                  <a:lnTo>
                    <a:pt x="507365" y="1460183"/>
                  </a:lnTo>
                  <a:lnTo>
                    <a:pt x="523558" y="1456055"/>
                  </a:lnTo>
                  <a:lnTo>
                    <a:pt x="540068" y="1452245"/>
                  </a:lnTo>
                  <a:lnTo>
                    <a:pt x="556578" y="1449070"/>
                  </a:lnTo>
                  <a:lnTo>
                    <a:pt x="573088" y="1445895"/>
                  </a:lnTo>
                  <a:lnTo>
                    <a:pt x="589598" y="1443356"/>
                  </a:lnTo>
                  <a:lnTo>
                    <a:pt x="605790" y="1441451"/>
                  </a:lnTo>
                  <a:lnTo>
                    <a:pt x="622300" y="1439546"/>
                  </a:lnTo>
                  <a:lnTo>
                    <a:pt x="638810" y="1438275"/>
                  </a:lnTo>
                  <a:lnTo>
                    <a:pt x="655320" y="1437640"/>
                  </a:lnTo>
                  <a:lnTo>
                    <a:pt x="671830" y="1436688"/>
                  </a:lnTo>
                  <a:close/>
                  <a:moveTo>
                    <a:pt x="1808801" y="0"/>
                  </a:moveTo>
                  <a:lnTo>
                    <a:pt x="1822779" y="318"/>
                  </a:lnTo>
                  <a:lnTo>
                    <a:pt x="1836121" y="635"/>
                  </a:lnTo>
                  <a:lnTo>
                    <a:pt x="1849463" y="1588"/>
                  </a:lnTo>
                  <a:lnTo>
                    <a:pt x="1862806" y="3177"/>
                  </a:lnTo>
                  <a:lnTo>
                    <a:pt x="1875830" y="4447"/>
                  </a:lnTo>
                  <a:lnTo>
                    <a:pt x="1888855" y="6353"/>
                  </a:lnTo>
                  <a:lnTo>
                    <a:pt x="1901562" y="8894"/>
                  </a:lnTo>
                  <a:lnTo>
                    <a:pt x="1914269" y="11435"/>
                  </a:lnTo>
                  <a:lnTo>
                    <a:pt x="1926658" y="14612"/>
                  </a:lnTo>
                  <a:lnTo>
                    <a:pt x="1939047" y="17471"/>
                  </a:lnTo>
                  <a:lnTo>
                    <a:pt x="1951119" y="21282"/>
                  </a:lnTo>
                  <a:lnTo>
                    <a:pt x="1963190" y="25412"/>
                  </a:lnTo>
                  <a:lnTo>
                    <a:pt x="1974944" y="29859"/>
                  </a:lnTo>
                  <a:lnTo>
                    <a:pt x="1986698" y="34306"/>
                  </a:lnTo>
                  <a:lnTo>
                    <a:pt x="1998452" y="39071"/>
                  </a:lnTo>
                  <a:lnTo>
                    <a:pt x="2009571" y="44471"/>
                  </a:lnTo>
                  <a:lnTo>
                    <a:pt x="2020689" y="49870"/>
                  </a:lnTo>
                  <a:lnTo>
                    <a:pt x="2031490" y="55906"/>
                  </a:lnTo>
                  <a:lnTo>
                    <a:pt x="2042291" y="61941"/>
                  </a:lnTo>
                  <a:lnTo>
                    <a:pt x="2053092" y="67976"/>
                  </a:lnTo>
                  <a:lnTo>
                    <a:pt x="2063257" y="74964"/>
                  </a:lnTo>
                  <a:lnTo>
                    <a:pt x="2073741" y="81953"/>
                  </a:lnTo>
                  <a:lnTo>
                    <a:pt x="2083589" y="89259"/>
                  </a:lnTo>
                  <a:lnTo>
                    <a:pt x="2093754" y="96564"/>
                  </a:lnTo>
                  <a:lnTo>
                    <a:pt x="2103284" y="104506"/>
                  </a:lnTo>
                  <a:lnTo>
                    <a:pt x="2112814" y="112447"/>
                  </a:lnTo>
                  <a:lnTo>
                    <a:pt x="2122027" y="120388"/>
                  </a:lnTo>
                  <a:lnTo>
                    <a:pt x="2131239" y="129282"/>
                  </a:lnTo>
                  <a:lnTo>
                    <a:pt x="2139816" y="138176"/>
                  </a:lnTo>
                  <a:lnTo>
                    <a:pt x="2148711" y="147070"/>
                  </a:lnTo>
                  <a:lnTo>
                    <a:pt x="2157288" y="156282"/>
                  </a:lnTo>
                  <a:lnTo>
                    <a:pt x="2165548" y="165811"/>
                  </a:lnTo>
                  <a:lnTo>
                    <a:pt x="2173490" y="175658"/>
                  </a:lnTo>
                  <a:lnTo>
                    <a:pt x="2181749" y="185505"/>
                  </a:lnTo>
                  <a:lnTo>
                    <a:pt x="2189373" y="195987"/>
                  </a:lnTo>
                  <a:lnTo>
                    <a:pt x="2196680" y="206152"/>
                  </a:lnTo>
                  <a:lnTo>
                    <a:pt x="2203986" y="216952"/>
                  </a:lnTo>
                  <a:lnTo>
                    <a:pt x="2211293" y="227752"/>
                  </a:lnTo>
                  <a:lnTo>
                    <a:pt x="2217646" y="238870"/>
                  </a:lnTo>
                  <a:lnTo>
                    <a:pt x="2224635" y="249987"/>
                  </a:lnTo>
                  <a:lnTo>
                    <a:pt x="2230671" y="261423"/>
                  </a:lnTo>
                  <a:lnTo>
                    <a:pt x="2237024" y="273175"/>
                  </a:lnTo>
                  <a:lnTo>
                    <a:pt x="2243060" y="285246"/>
                  </a:lnTo>
                  <a:lnTo>
                    <a:pt x="2248778" y="296999"/>
                  </a:lnTo>
                  <a:lnTo>
                    <a:pt x="2253861" y="309069"/>
                  </a:lnTo>
                  <a:lnTo>
                    <a:pt x="2259261" y="321458"/>
                  </a:lnTo>
                  <a:lnTo>
                    <a:pt x="2264344" y="334163"/>
                  </a:lnTo>
                  <a:lnTo>
                    <a:pt x="2269427" y="347187"/>
                  </a:lnTo>
                  <a:lnTo>
                    <a:pt x="2273874" y="359575"/>
                  </a:lnTo>
                  <a:lnTo>
                    <a:pt x="2278004" y="372599"/>
                  </a:lnTo>
                  <a:lnTo>
                    <a:pt x="2282452" y="386257"/>
                  </a:lnTo>
                  <a:lnTo>
                    <a:pt x="2286264" y="399598"/>
                  </a:lnTo>
                  <a:lnTo>
                    <a:pt x="2290076" y="412939"/>
                  </a:lnTo>
                  <a:lnTo>
                    <a:pt x="2292935" y="426598"/>
                  </a:lnTo>
                  <a:lnTo>
                    <a:pt x="2296429" y="440575"/>
                  </a:lnTo>
                  <a:lnTo>
                    <a:pt x="2299288" y="454233"/>
                  </a:lnTo>
                  <a:lnTo>
                    <a:pt x="2301830" y="468527"/>
                  </a:lnTo>
                  <a:lnTo>
                    <a:pt x="2304053" y="482504"/>
                  </a:lnTo>
                  <a:lnTo>
                    <a:pt x="2306595" y="497116"/>
                  </a:lnTo>
                  <a:lnTo>
                    <a:pt x="2308501" y="511410"/>
                  </a:lnTo>
                  <a:lnTo>
                    <a:pt x="2309772" y="526339"/>
                  </a:lnTo>
                  <a:lnTo>
                    <a:pt x="2311360" y="540633"/>
                  </a:lnTo>
                  <a:lnTo>
                    <a:pt x="2312630" y="555245"/>
                  </a:lnTo>
                  <a:lnTo>
                    <a:pt x="2313266" y="570174"/>
                  </a:lnTo>
                  <a:lnTo>
                    <a:pt x="2320255" y="573033"/>
                  </a:lnTo>
                  <a:lnTo>
                    <a:pt x="2327244" y="576209"/>
                  </a:lnTo>
                  <a:lnTo>
                    <a:pt x="2333597" y="579704"/>
                  </a:lnTo>
                  <a:lnTo>
                    <a:pt x="2339633" y="583515"/>
                  </a:lnTo>
                  <a:lnTo>
                    <a:pt x="2345351" y="587645"/>
                  </a:lnTo>
                  <a:lnTo>
                    <a:pt x="2350751" y="592727"/>
                  </a:lnTo>
                  <a:lnTo>
                    <a:pt x="2356152" y="597809"/>
                  </a:lnTo>
                  <a:lnTo>
                    <a:pt x="2361234" y="603527"/>
                  </a:lnTo>
                  <a:lnTo>
                    <a:pt x="2365364" y="609562"/>
                  </a:lnTo>
                  <a:lnTo>
                    <a:pt x="2369494" y="616233"/>
                  </a:lnTo>
                  <a:lnTo>
                    <a:pt x="2372988" y="622903"/>
                  </a:lnTo>
                  <a:lnTo>
                    <a:pt x="2376483" y="630527"/>
                  </a:lnTo>
                  <a:lnTo>
                    <a:pt x="2379024" y="638786"/>
                  </a:lnTo>
                  <a:lnTo>
                    <a:pt x="2381566" y="647362"/>
                  </a:lnTo>
                  <a:lnTo>
                    <a:pt x="2383472" y="656574"/>
                  </a:lnTo>
                  <a:lnTo>
                    <a:pt x="2384425" y="666103"/>
                  </a:lnTo>
                  <a:lnTo>
                    <a:pt x="2385378" y="674362"/>
                  </a:lnTo>
                  <a:lnTo>
                    <a:pt x="2385695" y="681985"/>
                  </a:lnTo>
                  <a:lnTo>
                    <a:pt x="2386013" y="689927"/>
                  </a:lnTo>
                  <a:lnTo>
                    <a:pt x="2385695" y="698503"/>
                  </a:lnTo>
                  <a:lnTo>
                    <a:pt x="2385378" y="706444"/>
                  </a:lnTo>
                  <a:lnTo>
                    <a:pt x="2384425" y="714703"/>
                  </a:lnTo>
                  <a:lnTo>
                    <a:pt x="2383472" y="723279"/>
                  </a:lnTo>
                  <a:lnTo>
                    <a:pt x="2381883" y="731538"/>
                  </a:lnTo>
                  <a:lnTo>
                    <a:pt x="2380295" y="740115"/>
                  </a:lnTo>
                  <a:lnTo>
                    <a:pt x="2378389" y="748373"/>
                  </a:lnTo>
                  <a:lnTo>
                    <a:pt x="2376483" y="756950"/>
                  </a:lnTo>
                  <a:lnTo>
                    <a:pt x="2374259" y="765526"/>
                  </a:lnTo>
                  <a:lnTo>
                    <a:pt x="2371400" y="773467"/>
                  </a:lnTo>
                  <a:lnTo>
                    <a:pt x="2368541" y="781726"/>
                  </a:lnTo>
                  <a:lnTo>
                    <a:pt x="2365364" y="789985"/>
                  </a:lnTo>
                  <a:lnTo>
                    <a:pt x="2361870" y="797926"/>
                  </a:lnTo>
                  <a:lnTo>
                    <a:pt x="2358376" y="805550"/>
                  </a:lnTo>
                  <a:lnTo>
                    <a:pt x="2354563" y="813173"/>
                  </a:lnTo>
                  <a:lnTo>
                    <a:pt x="2350434" y="820479"/>
                  </a:lnTo>
                  <a:lnTo>
                    <a:pt x="2346304" y="827785"/>
                  </a:lnTo>
                  <a:lnTo>
                    <a:pt x="2341539" y="834773"/>
                  </a:lnTo>
                  <a:lnTo>
                    <a:pt x="2337091" y="841444"/>
                  </a:lnTo>
                  <a:lnTo>
                    <a:pt x="2332009" y="848114"/>
                  </a:lnTo>
                  <a:lnTo>
                    <a:pt x="2326608" y="854149"/>
                  </a:lnTo>
                  <a:lnTo>
                    <a:pt x="2321843" y="859867"/>
                  </a:lnTo>
                  <a:lnTo>
                    <a:pt x="2316125" y="865585"/>
                  </a:lnTo>
                  <a:lnTo>
                    <a:pt x="2310407" y="870667"/>
                  </a:lnTo>
                  <a:lnTo>
                    <a:pt x="2304689" y="875432"/>
                  </a:lnTo>
                  <a:lnTo>
                    <a:pt x="2298335" y="879879"/>
                  </a:lnTo>
                  <a:lnTo>
                    <a:pt x="2292300" y="884008"/>
                  </a:lnTo>
                  <a:lnTo>
                    <a:pt x="2285628" y="887502"/>
                  </a:lnTo>
                  <a:lnTo>
                    <a:pt x="2279275" y="890996"/>
                  </a:lnTo>
                  <a:lnTo>
                    <a:pt x="2273239" y="915137"/>
                  </a:lnTo>
                  <a:lnTo>
                    <a:pt x="2266250" y="938643"/>
                  </a:lnTo>
                  <a:lnTo>
                    <a:pt x="2258626" y="962467"/>
                  </a:lnTo>
                  <a:lnTo>
                    <a:pt x="2251002" y="986290"/>
                  </a:lnTo>
                  <a:lnTo>
                    <a:pt x="2242425" y="1009161"/>
                  </a:lnTo>
                  <a:lnTo>
                    <a:pt x="2233212" y="1032031"/>
                  </a:lnTo>
                  <a:lnTo>
                    <a:pt x="2223682" y="1054584"/>
                  </a:lnTo>
                  <a:lnTo>
                    <a:pt x="2213834" y="1076819"/>
                  </a:lnTo>
                  <a:lnTo>
                    <a:pt x="2203351" y="1098419"/>
                  </a:lnTo>
                  <a:lnTo>
                    <a:pt x="2192232" y="1119701"/>
                  </a:lnTo>
                  <a:lnTo>
                    <a:pt x="2180479" y="1140348"/>
                  </a:lnTo>
                  <a:lnTo>
                    <a:pt x="2168407" y="1160360"/>
                  </a:lnTo>
                  <a:lnTo>
                    <a:pt x="2155700" y="1179736"/>
                  </a:lnTo>
                  <a:lnTo>
                    <a:pt x="2142358" y="1198477"/>
                  </a:lnTo>
                  <a:lnTo>
                    <a:pt x="2128380" y="1216901"/>
                  </a:lnTo>
                  <a:lnTo>
                    <a:pt x="2114403" y="1234054"/>
                  </a:lnTo>
                  <a:lnTo>
                    <a:pt x="2106779" y="1242630"/>
                  </a:lnTo>
                  <a:lnTo>
                    <a:pt x="2099472" y="1250889"/>
                  </a:lnTo>
                  <a:lnTo>
                    <a:pt x="2091848" y="1259148"/>
                  </a:lnTo>
                  <a:lnTo>
                    <a:pt x="2083589" y="1266771"/>
                  </a:lnTo>
                  <a:lnTo>
                    <a:pt x="2075647" y="1274395"/>
                  </a:lnTo>
                  <a:lnTo>
                    <a:pt x="2067705" y="1282018"/>
                  </a:lnTo>
                  <a:lnTo>
                    <a:pt x="2059445" y="1289006"/>
                  </a:lnTo>
                  <a:lnTo>
                    <a:pt x="2051186" y="1295994"/>
                  </a:lnTo>
                  <a:lnTo>
                    <a:pt x="2042609" y="1302665"/>
                  </a:lnTo>
                  <a:lnTo>
                    <a:pt x="2034032" y="1309018"/>
                  </a:lnTo>
                  <a:lnTo>
                    <a:pt x="2025137" y="1315688"/>
                  </a:lnTo>
                  <a:lnTo>
                    <a:pt x="2016242" y="1321724"/>
                  </a:lnTo>
                  <a:lnTo>
                    <a:pt x="2007029" y="1327441"/>
                  </a:lnTo>
                  <a:lnTo>
                    <a:pt x="1997817" y="1332841"/>
                  </a:lnTo>
                  <a:lnTo>
                    <a:pt x="1988922" y="1338241"/>
                  </a:lnTo>
                  <a:lnTo>
                    <a:pt x="1979074" y="1343324"/>
                  </a:lnTo>
                  <a:lnTo>
                    <a:pt x="1969544" y="1348088"/>
                  </a:lnTo>
                  <a:lnTo>
                    <a:pt x="1960014" y="1352535"/>
                  </a:lnTo>
                  <a:lnTo>
                    <a:pt x="1950166" y="1356665"/>
                  </a:lnTo>
                  <a:lnTo>
                    <a:pt x="1940000" y="1360477"/>
                  </a:lnTo>
                  <a:lnTo>
                    <a:pt x="1929835" y="1364288"/>
                  </a:lnTo>
                  <a:lnTo>
                    <a:pt x="1919352" y="1367782"/>
                  </a:lnTo>
                  <a:lnTo>
                    <a:pt x="1909186" y="1370641"/>
                  </a:lnTo>
                  <a:lnTo>
                    <a:pt x="1898703" y="1373500"/>
                  </a:lnTo>
                  <a:lnTo>
                    <a:pt x="1888220" y="1375724"/>
                  </a:lnTo>
                  <a:lnTo>
                    <a:pt x="1877101" y="1377947"/>
                  </a:lnTo>
                  <a:lnTo>
                    <a:pt x="1865982" y="1379853"/>
                  </a:lnTo>
                  <a:lnTo>
                    <a:pt x="1854864" y="1381123"/>
                  </a:lnTo>
                  <a:lnTo>
                    <a:pt x="1843745" y="1382712"/>
                  </a:lnTo>
                  <a:lnTo>
                    <a:pt x="1832309" y="1383347"/>
                  </a:lnTo>
                  <a:lnTo>
                    <a:pt x="1820873" y="1383665"/>
                  </a:lnTo>
                  <a:lnTo>
                    <a:pt x="1808801" y="1384300"/>
                  </a:lnTo>
                  <a:lnTo>
                    <a:pt x="1797365" y="1383665"/>
                  </a:lnTo>
                  <a:lnTo>
                    <a:pt x="1785929" y="1383347"/>
                  </a:lnTo>
                  <a:lnTo>
                    <a:pt x="1774493" y="1382712"/>
                  </a:lnTo>
                  <a:lnTo>
                    <a:pt x="1763374" y="1381441"/>
                  </a:lnTo>
                  <a:lnTo>
                    <a:pt x="1752256" y="1379853"/>
                  </a:lnTo>
                  <a:lnTo>
                    <a:pt x="1741137" y="1377947"/>
                  </a:lnTo>
                  <a:lnTo>
                    <a:pt x="1730336" y="1375724"/>
                  </a:lnTo>
                  <a:lnTo>
                    <a:pt x="1719535" y="1373500"/>
                  </a:lnTo>
                  <a:lnTo>
                    <a:pt x="1709052" y="1370641"/>
                  </a:lnTo>
                  <a:lnTo>
                    <a:pt x="1698569" y="1367782"/>
                  </a:lnTo>
                  <a:lnTo>
                    <a:pt x="1688721" y="1364606"/>
                  </a:lnTo>
                  <a:lnTo>
                    <a:pt x="1678238" y="1360794"/>
                  </a:lnTo>
                  <a:lnTo>
                    <a:pt x="1668390" y="1356982"/>
                  </a:lnTo>
                  <a:lnTo>
                    <a:pt x="1658542" y="1352853"/>
                  </a:lnTo>
                  <a:lnTo>
                    <a:pt x="1649012" y="1348088"/>
                  </a:lnTo>
                  <a:lnTo>
                    <a:pt x="1639164" y="1343641"/>
                  </a:lnTo>
                  <a:lnTo>
                    <a:pt x="1630269" y="1338559"/>
                  </a:lnTo>
                  <a:lnTo>
                    <a:pt x="1620421" y="1333794"/>
                  </a:lnTo>
                  <a:lnTo>
                    <a:pt x="1611526" y="1327759"/>
                  </a:lnTo>
                  <a:lnTo>
                    <a:pt x="1602632" y="1322042"/>
                  </a:lnTo>
                  <a:lnTo>
                    <a:pt x="1593737" y="1316324"/>
                  </a:lnTo>
                  <a:lnTo>
                    <a:pt x="1584842" y="1309971"/>
                  </a:lnTo>
                  <a:lnTo>
                    <a:pt x="1576265" y="1303936"/>
                  </a:lnTo>
                  <a:lnTo>
                    <a:pt x="1567688" y="1296947"/>
                  </a:lnTo>
                  <a:lnTo>
                    <a:pt x="1559746" y="1289959"/>
                  </a:lnTo>
                  <a:lnTo>
                    <a:pt x="1551169" y="1282653"/>
                  </a:lnTo>
                  <a:lnTo>
                    <a:pt x="1543227" y="1275348"/>
                  </a:lnTo>
                  <a:lnTo>
                    <a:pt x="1535285" y="1267724"/>
                  </a:lnTo>
                  <a:lnTo>
                    <a:pt x="1527661" y="1260100"/>
                  </a:lnTo>
                  <a:lnTo>
                    <a:pt x="1520037" y="1252159"/>
                  </a:lnTo>
                  <a:lnTo>
                    <a:pt x="1512095" y="1244218"/>
                  </a:lnTo>
                  <a:lnTo>
                    <a:pt x="1505106" y="1235642"/>
                  </a:lnTo>
                  <a:lnTo>
                    <a:pt x="1490811" y="1218489"/>
                  </a:lnTo>
                  <a:lnTo>
                    <a:pt x="1477151" y="1200383"/>
                  </a:lnTo>
                  <a:lnTo>
                    <a:pt x="1463491" y="1181642"/>
                  </a:lnTo>
                  <a:lnTo>
                    <a:pt x="1451102" y="1162583"/>
                  </a:lnTo>
                  <a:lnTo>
                    <a:pt x="1438712" y="1142572"/>
                  </a:lnTo>
                  <a:lnTo>
                    <a:pt x="1426958" y="1121925"/>
                  </a:lnTo>
                  <a:lnTo>
                    <a:pt x="1415840" y="1101278"/>
                  </a:lnTo>
                  <a:lnTo>
                    <a:pt x="1405357" y="1079678"/>
                  </a:lnTo>
                  <a:lnTo>
                    <a:pt x="1395191" y="1057760"/>
                  </a:lnTo>
                  <a:lnTo>
                    <a:pt x="1385979" y="1035525"/>
                  </a:lnTo>
                  <a:lnTo>
                    <a:pt x="1376766" y="1012972"/>
                  </a:lnTo>
                  <a:lnTo>
                    <a:pt x="1368189" y="989467"/>
                  </a:lnTo>
                  <a:lnTo>
                    <a:pt x="1360247" y="966278"/>
                  </a:lnTo>
                  <a:lnTo>
                    <a:pt x="1352941" y="943090"/>
                  </a:lnTo>
                  <a:lnTo>
                    <a:pt x="1346269" y="919267"/>
                  </a:lnTo>
                  <a:lnTo>
                    <a:pt x="1339598" y="895126"/>
                  </a:lnTo>
                  <a:lnTo>
                    <a:pt x="1332292" y="892902"/>
                  </a:lnTo>
                  <a:lnTo>
                    <a:pt x="1324985" y="889726"/>
                  </a:lnTo>
                  <a:lnTo>
                    <a:pt x="1318314" y="886232"/>
                  </a:lnTo>
                  <a:lnTo>
                    <a:pt x="1311325" y="882420"/>
                  </a:lnTo>
                  <a:lnTo>
                    <a:pt x="1304654" y="878290"/>
                  </a:lnTo>
                  <a:lnTo>
                    <a:pt x="1298619" y="873208"/>
                  </a:lnTo>
                  <a:lnTo>
                    <a:pt x="1292265" y="867808"/>
                  </a:lnTo>
                  <a:lnTo>
                    <a:pt x="1286547" y="862726"/>
                  </a:lnTo>
                  <a:lnTo>
                    <a:pt x="1280829" y="856373"/>
                  </a:lnTo>
                  <a:lnTo>
                    <a:pt x="1274793" y="850020"/>
                  </a:lnTo>
                  <a:lnTo>
                    <a:pt x="1269710" y="843032"/>
                  </a:lnTo>
                  <a:lnTo>
                    <a:pt x="1264627" y="836044"/>
                  </a:lnTo>
                  <a:lnTo>
                    <a:pt x="1259545" y="828738"/>
                  </a:lnTo>
                  <a:lnTo>
                    <a:pt x="1255097" y="821114"/>
                  </a:lnTo>
                  <a:lnTo>
                    <a:pt x="1250968" y="813491"/>
                  </a:lnTo>
                  <a:lnTo>
                    <a:pt x="1246520" y="805550"/>
                  </a:lnTo>
                  <a:lnTo>
                    <a:pt x="1242708" y="796973"/>
                  </a:lnTo>
                  <a:lnTo>
                    <a:pt x="1239214" y="788714"/>
                  </a:lnTo>
                  <a:lnTo>
                    <a:pt x="1236037" y="780138"/>
                  </a:lnTo>
                  <a:lnTo>
                    <a:pt x="1232860" y="771562"/>
                  </a:lnTo>
                  <a:lnTo>
                    <a:pt x="1230001" y="762667"/>
                  </a:lnTo>
                  <a:lnTo>
                    <a:pt x="1227460" y="753773"/>
                  </a:lnTo>
                  <a:lnTo>
                    <a:pt x="1225554" y="745197"/>
                  </a:lnTo>
                  <a:lnTo>
                    <a:pt x="1223648" y="735985"/>
                  </a:lnTo>
                  <a:lnTo>
                    <a:pt x="1222059" y="727091"/>
                  </a:lnTo>
                  <a:lnTo>
                    <a:pt x="1220471" y="718197"/>
                  </a:lnTo>
                  <a:lnTo>
                    <a:pt x="1219836" y="708985"/>
                  </a:lnTo>
                  <a:lnTo>
                    <a:pt x="1219200" y="700409"/>
                  </a:lnTo>
                  <a:lnTo>
                    <a:pt x="1219200" y="691832"/>
                  </a:lnTo>
                  <a:lnTo>
                    <a:pt x="1219200" y="682938"/>
                  </a:lnTo>
                  <a:lnTo>
                    <a:pt x="1219518" y="674680"/>
                  </a:lnTo>
                  <a:lnTo>
                    <a:pt x="1220153" y="666103"/>
                  </a:lnTo>
                  <a:lnTo>
                    <a:pt x="1221742" y="655621"/>
                  </a:lnTo>
                  <a:lnTo>
                    <a:pt x="1223648" y="645456"/>
                  </a:lnTo>
                  <a:lnTo>
                    <a:pt x="1226824" y="635927"/>
                  </a:lnTo>
                  <a:lnTo>
                    <a:pt x="1229683" y="627350"/>
                  </a:lnTo>
                  <a:lnTo>
                    <a:pt x="1233496" y="618774"/>
                  </a:lnTo>
                  <a:lnTo>
                    <a:pt x="1237943" y="611468"/>
                  </a:lnTo>
                  <a:lnTo>
                    <a:pt x="1242708" y="604162"/>
                  </a:lnTo>
                  <a:lnTo>
                    <a:pt x="1248108" y="598127"/>
                  </a:lnTo>
                  <a:lnTo>
                    <a:pt x="1253827" y="592409"/>
                  </a:lnTo>
                  <a:lnTo>
                    <a:pt x="1259862" y="587009"/>
                  </a:lnTo>
                  <a:lnTo>
                    <a:pt x="1266534" y="581927"/>
                  </a:lnTo>
                  <a:lnTo>
                    <a:pt x="1273522" y="577798"/>
                  </a:lnTo>
                  <a:lnTo>
                    <a:pt x="1280829" y="574304"/>
                  </a:lnTo>
                  <a:lnTo>
                    <a:pt x="1288453" y="570809"/>
                  </a:lnTo>
                  <a:lnTo>
                    <a:pt x="1296395" y="568268"/>
                  </a:lnTo>
                  <a:lnTo>
                    <a:pt x="1304654" y="566045"/>
                  </a:lnTo>
                  <a:lnTo>
                    <a:pt x="1305607" y="551115"/>
                  </a:lnTo>
                  <a:lnTo>
                    <a:pt x="1306560" y="536504"/>
                  </a:lnTo>
                  <a:lnTo>
                    <a:pt x="1308149" y="521892"/>
                  </a:lnTo>
                  <a:lnTo>
                    <a:pt x="1310055" y="507598"/>
                  </a:lnTo>
                  <a:lnTo>
                    <a:pt x="1311961" y="493304"/>
                  </a:lnTo>
                  <a:lnTo>
                    <a:pt x="1314502" y="479010"/>
                  </a:lnTo>
                  <a:lnTo>
                    <a:pt x="1316726" y="465033"/>
                  </a:lnTo>
                  <a:lnTo>
                    <a:pt x="1319267" y="450739"/>
                  </a:lnTo>
                  <a:lnTo>
                    <a:pt x="1322444" y="437081"/>
                  </a:lnTo>
                  <a:lnTo>
                    <a:pt x="1325303" y="423104"/>
                  </a:lnTo>
                  <a:lnTo>
                    <a:pt x="1328797" y="409763"/>
                  </a:lnTo>
                  <a:lnTo>
                    <a:pt x="1332610" y="396422"/>
                  </a:lnTo>
                  <a:lnTo>
                    <a:pt x="1336422" y="383081"/>
                  </a:lnTo>
                  <a:lnTo>
                    <a:pt x="1340869" y="370057"/>
                  </a:lnTo>
                  <a:lnTo>
                    <a:pt x="1344999" y="357034"/>
                  </a:lnTo>
                  <a:lnTo>
                    <a:pt x="1349446" y="344010"/>
                  </a:lnTo>
                  <a:lnTo>
                    <a:pt x="1354529" y="331305"/>
                  </a:lnTo>
                  <a:lnTo>
                    <a:pt x="1359612" y="319234"/>
                  </a:lnTo>
                  <a:lnTo>
                    <a:pt x="1365012" y="306528"/>
                  </a:lnTo>
                  <a:lnTo>
                    <a:pt x="1370095" y="294775"/>
                  </a:lnTo>
                  <a:lnTo>
                    <a:pt x="1376131" y="282705"/>
                  </a:lnTo>
                  <a:lnTo>
                    <a:pt x="1382167" y="270952"/>
                  </a:lnTo>
                  <a:lnTo>
                    <a:pt x="1388202" y="259517"/>
                  </a:lnTo>
                  <a:lnTo>
                    <a:pt x="1394873" y="248081"/>
                  </a:lnTo>
                  <a:lnTo>
                    <a:pt x="1401227" y="236964"/>
                  </a:lnTo>
                  <a:lnTo>
                    <a:pt x="1408216" y="225846"/>
                  </a:lnTo>
                  <a:lnTo>
                    <a:pt x="1414887" y="215046"/>
                  </a:lnTo>
                  <a:lnTo>
                    <a:pt x="1422193" y="204246"/>
                  </a:lnTo>
                  <a:lnTo>
                    <a:pt x="1429817" y="194082"/>
                  </a:lnTo>
                  <a:lnTo>
                    <a:pt x="1437759" y="183917"/>
                  </a:lnTo>
                  <a:lnTo>
                    <a:pt x="1445701" y="174070"/>
                  </a:lnTo>
                  <a:lnTo>
                    <a:pt x="1453643" y="164541"/>
                  </a:lnTo>
                  <a:lnTo>
                    <a:pt x="1461585" y="155011"/>
                  </a:lnTo>
                  <a:lnTo>
                    <a:pt x="1470480" y="145799"/>
                  </a:lnTo>
                  <a:lnTo>
                    <a:pt x="1479057" y="136588"/>
                  </a:lnTo>
                  <a:lnTo>
                    <a:pt x="1488269" y="128329"/>
                  </a:lnTo>
                  <a:lnTo>
                    <a:pt x="1496846" y="119753"/>
                  </a:lnTo>
                  <a:lnTo>
                    <a:pt x="1506377" y="111494"/>
                  </a:lnTo>
                  <a:lnTo>
                    <a:pt x="1515589" y="103235"/>
                  </a:lnTo>
                  <a:lnTo>
                    <a:pt x="1525755" y="95611"/>
                  </a:lnTo>
                  <a:lnTo>
                    <a:pt x="1535285" y="88306"/>
                  </a:lnTo>
                  <a:lnTo>
                    <a:pt x="1545133" y="81000"/>
                  </a:lnTo>
                  <a:lnTo>
                    <a:pt x="1555616" y="74329"/>
                  </a:lnTo>
                  <a:lnTo>
                    <a:pt x="1565781" y="67659"/>
                  </a:lnTo>
                  <a:lnTo>
                    <a:pt x="1576582" y="61306"/>
                  </a:lnTo>
                  <a:lnTo>
                    <a:pt x="1587383" y="54953"/>
                  </a:lnTo>
                  <a:lnTo>
                    <a:pt x="1597866" y="49235"/>
                  </a:lnTo>
                  <a:lnTo>
                    <a:pt x="1608985" y="44153"/>
                  </a:lnTo>
                  <a:lnTo>
                    <a:pt x="1620421" y="38753"/>
                  </a:lnTo>
                  <a:lnTo>
                    <a:pt x="1632175" y="33988"/>
                  </a:lnTo>
                  <a:lnTo>
                    <a:pt x="1643611" y="29541"/>
                  </a:lnTo>
                  <a:lnTo>
                    <a:pt x="1655365" y="25412"/>
                  </a:lnTo>
                  <a:lnTo>
                    <a:pt x="1667119" y="20965"/>
                  </a:lnTo>
                  <a:lnTo>
                    <a:pt x="1679508" y="17471"/>
                  </a:lnTo>
                  <a:lnTo>
                    <a:pt x="1691898" y="14294"/>
                  </a:lnTo>
                  <a:lnTo>
                    <a:pt x="1703969" y="11435"/>
                  </a:lnTo>
                  <a:lnTo>
                    <a:pt x="1716676" y="8894"/>
                  </a:lnTo>
                  <a:lnTo>
                    <a:pt x="1729383" y="6353"/>
                  </a:lnTo>
                  <a:lnTo>
                    <a:pt x="1742408" y="4447"/>
                  </a:lnTo>
                  <a:lnTo>
                    <a:pt x="1755432" y="3177"/>
                  </a:lnTo>
                  <a:lnTo>
                    <a:pt x="1768457" y="1588"/>
                  </a:lnTo>
                  <a:lnTo>
                    <a:pt x="1781799" y="635"/>
                  </a:lnTo>
                  <a:lnTo>
                    <a:pt x="1795459" y="318"/>
                  </a:lnTo>
                  <a:lnTo>
                    <a:pt x="180880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" name="矩形 25"/>
            <p:cNvSpPr>
              <a:spLocks noChangeArrowheads="1"/>
            </p:cNvSpPr>
            <p:nvPr/>
          </p:nvSpPr>
          <p:spPr bwMode="auto">
            <a:xfrm>
              <a:off x="1409700" y="2970212"/>
              <a:ext cx="1538288" cy="4258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800" dirty="0" smtClean="0">
                  <a:solidFill>
                    <a:schemeClr val="bg1"/>
                  </a:solidFill>
                  <a:latin typeface="+mn-ea"/>
                  <a:ea typeface="+mn-ea"/>
                  <a:sym typeface="微软雅黑" panose="020B0503020204020204" pitchFamily="34" charset="-122"/>
                </a:rPr>
                <a:t>解决方案</a:t>
              </a:r>
              <a:endParaRPr lang="zh-CN" altLang="en-US" sz="1800" dirty="0">
                <a:solidFill>
                  <a:schemeClr val="bg1"/>
                </a:solidFill>
                <a:latin typeface="+mn-ea"/>
                <a:ea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8" name="六边形 22"/>
            <p:cNvSpPr>
              <a:spLocks noChangeArrowheads="1"/>
            </p:cNvSpPr>
            <p:nvPr/>
          </p:nvSpPr>
          <p:spPr bwMode="auto">
            <a:xfrm>
              <a:off x="4954588" y="1676400"/>
              <a:ext cx="2282825" cy="1968500"/>
            </a:xfrm>
            <a:prstGeom prst="hexagon">
              <a:avLst>
                <a:gd name="adj" fmla="val 25014"/>
                <a:gd name="vf" fmla="val 115470"/>
              </a:avLst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latin typeface="Arial" panose="020B0604020202020204" pitchFamily="34" charset="0"/>
              </a:endParaRPr>
            </a:p>
          </p:txBody>
        </p:sp>
        <p:sp>
          <p:nvSpPr>
            <p:cNvPr id="9" name="KSO_Shape"/>
            <p:cNvSpPr>
              <a:spLocks noChangeArrowheads="1"/>
            </p:cNvSpPr>
            <p:nvPr/>
          </p:nvSpPr>
          <p:spPr bwMode="auto">
            <a:xfrm>
              <a:off x="5589588" y="1882775"/>
              <a:ext cx="1009650" cy="942975"/>
            </a:xfrm>
            <a:custGeom>
              <a:avLst/>
              <a:gdLst>
                <a:gd name="T0" fmla="*/ 302690 w 2063750"/>
                <a:gd name="T1" fmla="*/ 223791 h 1925638"/>
                <a:gd name="T2" fmla="*/ 288415 w 2063750"/>
                <a:gd name="T3" fmla="*/ 235293 h 1925638"/>
                <a:gd name="T4" fmla="*/ 279949 w 2063750"/>
                <a:gd name="T5" fmla="*/ 219092 h 1925638"/>
                <a:gd name="T6" fmla="*/ 446053 w 2063750"/>
                <a:gd name="T7" fmla="*/ 148539 h 1925638"/>
                <a:gd name="T8" fmla="*/ 448305 w 2063750"/>
                <a:gd name="T9" fmla="*/ 160015 h 1925638"/>
                <a:gd name="T10" fmla="*/ 404825 w 2063750"/>
                <a:gd name="T11" fmla="*/ 160504 h 1925638"/>
                <a:gd name="T12" fmla="*/ 405950 w 2063750"/>
                <a:gd name="T13" fmla="*/ 148958 h 1925638"/>
                <a:gd name="T14" fmla="*/ 177610 w 2063750"/>
                <a:gd name="T15" fmla="*/ 150988 h 1925638"/>
                <a:gd name="T16" fmla="*/ 174239 w 2063750"/>
                <a:gd name="T17" fmla="*/ 162113 h 1925638"/>
                <a:gd name="T18" fmla="*/ 131877 w 2063750"/>
                <a:gd name="T19" fmla="*/ 157425 h 1925638"/>
                <a:gd name="T20" fmla="*/ 138340 w 2063750"/>
                <a:gd name="T21" fmla="*/ 147699 h 1925638"/>
                <a:gd name="T22" fmla="*/ 304719 w 2063750"/>
                <a:gd name="T23" fmla="*/ 134301 h 1925638"/>
                <a:gd name="T24" fmla="*/ 286456 w 2063750"/>
                <a:gd name="T25" fmla="*/ 202961 h 1925638"/>
                <a:gd name="T26" fmla="*/ 277080 w 2063750"/>
                <a:gd name="T27" fmla="*/ 132198 h 1925638"/>
                <a:gd name="T28" fmla="*/ 286410 w 2063750"/>
                <a:gd name="T29" fmla="*/ 94713 h 1925638"/>
                <a:gd name="T30" fmla="*/ 240394 w 2063750"/>
                <a:gd name="T31" fmla="*/ 108790 h 1925638"/>
                <a:gd name="T32" fmla="*/ 219280 w 2063750"/>
                <a:gd name="T33" fmla="*/ 148064 h 1925638"/>
                <a:gd name="T34" fmla="*/ 225523 w 2063750"/>
                <a:gd name="T35" fmla="*/ 186001 h 1925638"/>
                <a:gd name="T36" fmla="*/ 254914 w 2063750"/>
                <a:gd name="T37" fmla="*/ 228443 h 1925638"/>
                <a:gd name="T38" fmla="*/ 323658 w 2063750"/>
                <a:gd name="T39" fmla="*/ 242098 h 1925638"/>
                <a:gd name="T40" fmla="*/ 348490 w 2063750"/>
                <a:gd name="T41" fmla="*/ 199304 h 1925638"/>
                <a:gd name="T42" fmla="*/ 362590 w 2063750"/>
                <a:gd name="T43" fmla="*/ 166505 h 1925638"/>
                <a:gd name="T44" fmla="*/ 355365 w 2063750"/>
                <a:gd name="T45" fmla="*/ 121459 h 1925638"/>
                <a:gd name="T46" fmla="*/ 316854 w 2063750"/>
                <a:gd name="T47" fmla="*/ 97810 h 1925638"/>
                <a:gd name="T48" fmla="*/ 305701 w 2063750"/>
                <a:gd name="T49" fmla="*/ 79299 h 1925638"/>
                <a:gd name="T50" fmla="*/ 355084 w 2063750"/>
                <a:gd name="T51" fmla="*/ 97951 h 1925638"/>
                <a:gd name="T52" fmla="*/ 379566 w 2063750"/>
                <a:gd name="T53" fmla="*/ 143419 h 1925638"/>
                <a:gd name="T54" fmla="*/ 372551 w 2063750"/>
                <a:gd name="T55" fmla="*/ 191773 h 1925638"/>
                <a:gd name="T56" fmla="*/ 345755 w 2063750"/>
                <a:gd name="T57" fmla="*/ 228724 h 1925638"/>
                <a:gd name="T58" fmla="*/ 330182 w 2063750"/>
                <a:gd name="T59" fmla="*/ 296153 h 1925638"/>
                <a:gd name="T60" fmla="*/ 293145 w 2063750"/>
                <a:gd name="T61" fmla="*/ 311707 h 1925638"/>
                <a:gd name="T62" fmla="*/ 232994 w 2063750"/>
                <a:gd name="T63" fmla="*/ 312113 h 1925638"/>
                <a:gd name="T64" fmla="*/ 211737 w 2063750"/>
                <a:gd name="T65" fmla="*/ 324410 h 1925638"/>
                <a:gd name="T66" fmla="*/ 280350 w 2063750"/>
                <a:gd name="T67" fmla="*/ 331225 h 1925638"/>
                <a:gd name="T68" fmla="*/ 385306 w 2063750"/>
                <a:gd name="T69" fmla="*/ 289136 h 1925638"/>
                <a:gd name="T70" fmla="*/ 423473 w 2063750"/>
                <a:gd name="T71" fmla="*/ 288293 h 1925638"/>
                <a:gd name="T72" fmla="*/ 406419 w 2063750"/>
                <a:gd name="T73" fmla="*/ 322182 h 1925638"/>
                <a:gd name="T74" fmla="*/ 438205 w 2063750"/>
                <a:gd name="T75" fmla="*/ 314010 h 1925638"/>
                <a:gd name="T76" fmla="*/ 455324 w 2063750"/>
                <a:gd name="T77" fmla="*/ 322372 h 1925638"/>
                <a:gd name="T78" fmla="*/ 432172 w 2063750"/>
                <a:gd name="T79" fmla="*/ 342187 h 1925638"/>
                <a:gd name="T80" fmla="*/ 267091 w 2063750"/>
                <a:gd name="T81" fmla="*/ 422010 h 1925638"/>
                <a:gd name="T82" fmla="*/ 130283 w 2063750"/>
                <a:gd name="T83" fmla="*/ 410978 h 1925638"/>
                <a:gd name="T84" fmla="*/ 11997 w 2063750"/>
                <a:gd name="T85" fmla="*/ 332982 h 1925638"/>
                <a:gd name="T86" fmla="*/ 66439 w 2063750"/>
                <a:gd name="T87" fmla="*/ 327290 h 1925638"/>
                <a:gd name="T88" fmla="*/ 133511 w 2063750"/>
                <a:gd name="T89" fmla="*/ 290049 h 1925638"/>
                <a:gd name="T90" fmla="*/ 244953 w 2063750"/>
                <a:gd name="T91" fmla="*/ 253500 h 1925638"/>
                <a:gd name="T92" fmla="*/ 219981 w 2063750"/>
                <a:gd name="T93" fmla="*/ 207398 h 1925638"/>
                <a:gd name="T94" fmla="*/ 204479 w 2063750"/>
                <a:gd name="T95" fmla="*/ 169742 h 1925638"/>
                <a:gd name="T96" fmla="*/ 212475 w 2063750"/>
                <a:gd name="T97" fmla="*/ 114843 h 1925638"/>
                <a:gd name="T98" fmla="*/ 254914 w 2063750"/>
                <a:gd name="T99" fmla="*/ 84156 h 1925638"/>
                <a:gd name="T100" fmla="*/ 404530 w 2063750"/>
                <a:gd name="T101" fmla="*/ 48718 h 1925638"/>
                <a:gd name="T102" fmla="*/ 406920 w 2063750"/>
                <a:gd name="T103" fmla="*/ 60176 h 1925638"/>
                <a:gd name="T104" fmla="*/ 372905 w 2063750"/>
                <a:gd name="T105" fmla="*/ 83516 h 1925638"/>
                <a:gd name="T106" fmla="*/ 396238 w 2063750"/>
                <a:gd name="T107" fmla="*/ 49491 h 1925638"/>
                <a:gd name="T108" fmla="*/ 216487 w 2063750"/>
                <a:gd name="T109" fmla="*/ 73393 h 1925638"/>
                <a:gd name="T110" fmla="*/ 214259 w 2063750"/>
                <a:gd name="T111" fmla="*/ 84851 h 1925638"/>
                <a:gd name="T112" fmla="*/ 181186 w 2063750"/>
                <a:gd name="T113" fmla="*/ 58279 h 1925638"/>
                <a:gd name="T114" fmla="*/ 186686 w 2063750"/>
                <a:gd name="T115" fmla="*/ 47944 h 1925638"/>
                <a:gd name="T116" fmla="*/ 298827 w 2063750"/>
                <a:gd name="T117" fmla="*/ 6829 h 1925638"/>
                <a:gd name="T118" fmla="*/ 291321 w 2063750"/>
                <a:gd name="T119" fmla="*/ 47452 h 1925638"/>
                <a:gd name="T120" fmla="*/ 283745 w 2063750"/>
                <a:gd name="T121" fmla="*/ 6829 h 19256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2063750"/>
                <a:gd name="T184" fmla="*/ 0 h 1925638"/>
                <a:gd name="T185" fmla="*/ 2063750 w 2063750"/>
                <a:gd name="T186" fmla="*/ 1925638 h 1925638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2063750" h="1925638">
                  <a:moveTo>
                    <a:pt x="1310496" y="957198"/>
                  </a:moveTo>
                  <a:lnTo>
                    <a:pt x="1315880" y="957198"/>
                  </a:lnTo>
                  <a:lnTo>
                    <a:pt x="1321581" y="957198"/>
                  </a:lnTo>
                  <a:lnTo>
                    <a:pt x="1326965" y="958465"/>
                  </a:lnTo>
                  <a:lnTo>
                    <a:pt x="1332032" y="959732"/>
                  </a:lnTo>
                  <a:lnTo>
                    <a:pt x="1337099" y="961316"/>
                  </a:lnTo>
                  <a:lnTo>
                    <a:pt x="1341850" y="963533"/>
                  </a:lnTo>
                  <a:lnTo>
                    <a:pt x="1346284" y="966383"/>
                  </a:lnTo>
                  <a:lnTo>
                    <a:pt x="1350718" y="969234"/>
                  </a:lnTo>
                  <a:lnTo>
                    <a:pt x="1354202" y="973035"/>
                  </a:lnTo>
                  <a:lnTo>
                    <a:pt x="1357685" y="976519"/>
                  </a:lnTo>
                  <a:lnTo>
                    <a:pt x="1360536" y="980637"/>
                  </a:lnTo>
                  <a:lnTo>
                    <a:pt x="1363386" y="985072"/>
                  </a:lnTo>
                  <a:lnTo>
                    <a:pt x="1365603" y="989506"/>
                  </a:lnTo>
                  <a:lnTo>
                    <a:pt x="1367503" y="994574"/>
                  </a:lnTo>
                  <a:lnTo>
                    <a:pt x="1369087" y="999959"/>
                  </a:lnTo>
                  <a:lnTo>
                    <a:pt x="1369720" y="1005344"/>
                  </a:lnTo>
                  <a:lnTo>
                    <a:pt x="1370037" y="1010728"/>
                  </a:lnTo>
                  <a:lnTo>
                    <a:pt x="1369720" y="1016113"/>
                  </a:lnTo>
                  <a:lnTo>
                    <a:pt x="1369087" y="1021181"/>
                  </a:lnTo>
                  <a:lnTo>
                    <a:pt x="1367503" y="1026566"/>
                  </a:lnTo>
                  <a:lnTo>
                    <a:pt x="1365603" y="1031634"/>
                  </a:lnTo>
                  <a:lnTo>
                    <a:pt x="1363386" y="1036385"/>
                  </a:lnTo>
                  <a:lnTo>
                    <a:pt x="1360536" y="1040503"/>
                  </a:lnTo>
                  <a:lnTo>
                    <a:pt x="1357685" y="1044620"/>
                  </a:lnTo>
                  <a:lnTo>
                    <a:pt x="1354202" y="1048738"/>
                  </a:lnTo>
                  <a:lnTo>
                    <a:pt x="1350718" y="1051906"/>
                  </a:lnTo>
                  <a:lnTo>
                    <a:pt x="1346284" y="1055073"/>
                  </a:lnTo>
                  <a:lnTo>
                    <a:pt x="1341850" y="1057290"/>
                  </a:lnTo>
                  <a:lnTo>
                    <a:pt x="1337099" y="1059507"/>
                  </a:lnTo>
                  <a:lnTo>
                    <a:pt x="1332032" y="1061408"/>
                  </a:lnTo>
                  <a:lnTo>
                    <a:pt x="1326965" y="1062675"/>
                  </a:lnTo>
                  <a:lnTo>
                    <a:pt x="1321581" y="1063308"/>
                  </a:lnTo>
                  <a:lnTo>
                    <a:pt x="1315880" y="1063625"/>
                  </a:lnTo>
                  <a:lnTo>
                    <a:pt x="1310496" y="1063308"/>
                  </a:lnTo>
                  <a:lnTo>
                    <a:pt x="1305428" y="1062675"/>
                  </a:lnTo>
                  <a:lnTo>
                    <a:pt x="1300361" y="1061408"/>
                  </a:lnTo>
                  <a:lnTo>
                    <a:pt x="1295294" y="1059507"/>
                  </a:lnTo>
                  <a:lnTo>
                    <a:pt x="1290543" y="1057290"/>
                  </a:lnTo>
                  <a:lnTo>
                    <a:pt x="1286109" y="1055073"/>
                  </a:lnTo>
                  <a:lnTo>
                    <a:pt x="1281992" y="1051906"/>
                  </a:lnTo>
                  <a:lnTo>
                    <a:pt x="1278191" y="1048738"/>
                  </a:lnTo>
                  <a:lnTo>
                    <a:pt x="1275024" y="1044620"/>
                  </a:lnTo>
                  <a:lnTo>
                    <a:pt x="1271857" y="1040503"/>
                  </a:lnTo>
                  <a:lnTo>
                    <a:pt x="1269324" y="1036385"/>
                  </a:lnTo>
                  <a:lnTo>
                    <a:pt x="1267107" y="1031634"/>
                  </a:lnTo>
                  <a:lnTo>
                    <a:pt x="1265206" y="1026566"/>
                  </a:lnTo>
                  <a:lnTo>
                    <a:pt x="1263940" y="1021181"/>
                  </a:lnTo>
                  <a:lnTo>
                    <a:pt x="1263306" y="1016113"/>
                  </a:lnTo>
                  <a:lnTo>
                    <a:pt x="1262989" y="1010728"/>
                  </a:lnTo>
                  <a:lnTo>
                    <a:pt x="1263306" y="1005344"/>
                  </a:lnTo>
                  <a:lnTo>
                    <a:pt x="1263940" y="999959"/>
                  </a:lnTo>
                  <a:lnTo>
                    <a:pt x="1265206" y="994574"/>
                  </a:lnTo>
                  <a:lnTo>
                    <a:pt x="1267107" y="989506"/>
                  </a:lnTo>
                  <a:lnTo>
                    <a:pt x="1269324" y="985072"/>
                  </a:lnTo>
                  <a:lnTo>
                    <a:pt x="1271857" y="980637"/>
                  </a:lnTo>
                  <a:lnTo>
                    <a:pt x="1275024" y="976519"/>
                  </a:lnTo>
                  <a:lnTo>
                    <a:pt x="1278191" y="973035"/>
                  </a:lnTo>
                  <a:lnTo>
                    <a:pt x="1281992" y="969234"/>
                  </a:lnTo>
                  <a:lnTo>
                    <a:pt x="1286109" y="966383"/>
                  </a:lnTo>
                  <a:lnTo>
                    <a:pt x="1290543" y="963533"/>
                  </a:lnTo>
                  <a:lnTo>
                    <a:pt x="1295294" y="961316"/>
                  </a:lnTo>
                  <a:lnTo>
                    <a:pt x="1300361" y="959732"/>
                  </a:lnTo>
                  <a:lnTo>
                    <a:pt x="1305428" y="958465"/>
                  </a:lnTo>
                  <a:lnTo>
                    <a:pt x="1310496" y="957198"/>
                  </a:lnTo>
                  <a:close/>
                  <a:moveTo>
                    <a:pt x="1856524" y="666750"/>
                  </a:moveTo>
                  <a:lnTo>
                    <a:pt x="2002690" y="666750"/>
                  </a:lnTo>
                  <a:lnTo>
                    <a:pt x="2005874" y="667066"/>
                  </a:lnTo>
                  <a:lnTo>
                    <a:pt x="2009695" y="667382"/>
                  </a:lnTo>
                  <a:lnTo>
                    <a:pt x="2012561" y="668330"/>
                  </a:lnTo>
                  <a:lnTo>
                    <a:pt x="2016064" y="669595"/>
                  </a:lnTo>
                  <a:lnTo>
                    <a:pt x="2018930" y="670859"/>
                  </a:lnTo>
                  <a:lnTo>
                    <a:pt x="2021796" y="672755"/>
                  </a:lnTo>
                  <a:lnTo>
                    <a:pt x="2024344" y="674335"/>
                  </a:lnTo>
                  <a:lnTo>
                    <a:pt x="2026891" y="676863"/>
                  </a:lnTo>
                  <a:lnTo>
                    <a:pt x="2029121" y="679076"/>
                  </a:lnTo>
                  <a:lnTo>
                    <a:pt x="2031031" y="681920"/>
                  </a:lnTo>
                  <a:lnTo>
                    <a:pt x="2032623" y="684764"/>
                  </a:lnTo>
                  <a:lnTo>
                    <a:pt x="2034216" y="687292"/>
                  </a:lnTo>
                  <a:lnTo>
                    <a:pt x="2035489" y="690769"/>
                  </a:lnTo>
                  <a:lnTo>
                    <a:pt x="2036126" y="693929"/>
                  </a:lnTo>
                  <a:lnTo>
                    <a:pt x="2036763" y="697405"/>
                  </a:lnTo>
                  <a:lnTo>
                    <a:pt x="2036763" y="700566"/>
                  </a:lnTo>
                  <a:lnTo>
                    <a:pt x="2036763" y="704358"/>
                  </a:lnTo>
                  <a:lnTo>
                    <a:pt x="2036126" y="707834"/>
                  </a:lnTo>
                  <a:lnTo>
                    <a:pt x="2035489" y="710995"/>
                  </a:lnTo>
                  <a:lnTo>
                    <a:pt x="2034216" y="714155"/>
                  </a:lnTo>
                  <a:lnTo>
                    <a:pt x="2032623" y="716999"/>
                  </a:lnTo>
                  <a:lnTo>
                    <a:pt x="2031031" y="720160"/>
                  </a:lnTo>
                  <a:lnTo>
                    <a:pt x="2029121" y="722688"/>
                  </a:lnTo>
                  <a:lnTo>
                    <a:pt x="2026891" y="724900"/>
                  </a:lnTo>
                  <a:lnTo>
                    <a:pt x="2024344" y="727112"/>
                  </a:lnTo>
                  <a:lnTo>
                    <a:pt x="2021796" y="729009"/>
                  </a:lnTo>
                  <a:lnTo>
                    <a:pt x="2018930" y="730905"/>
                  </a:lnTo>
                  <a:lnTo>
                    <a:pt x="2016064" y="732169"/>
                  </a:lnTo>
                  <a:lnTo>
                    <a:pt x="2012561" y="733433"/>
                  </a:lnTo>
                  <a:lnTo>
                    <a:pt x="2009695" y="734381"/>
                  </a:lnTo>
                  <a:lnTo>
                    <a:pt x="2005874" y="734697"/>
                  </a:lnTo>
                  <a:lnTo>
                    <a:pt x="2002690" y="735013"/>
                  </a:lnTo>
                  <a:lnTo>
                    <a:pt x="1856524" y="735013"/>
                  </a:lnTo>
                  <a:lnTo>
                    <a:pt x="1853339" y="734697"/>
                  </a:lnTo>
                  <a:lnTo>
                    <a:pt x="1849518" y="734381"/>
                  </a:lnTo>
                  <a:lnTo>
                    <a:pt x="1846652" y="733433"/>
                  </a:lnTo>
                  <a:lnTo>
                    <a:pt x="1843149" y="732169"/>
                  </a:lnTo>
                  <a:lnTo>
                    <a:pt x="1840283" y="730905"/>
                  </a:lnTo>
                  <a:lnTo>
                    <a:pt x="1837417" y="729009"/>
                  </a:lnTo>
                  <a:lnTo>
                    <a:pt x="1834870" y="727112"/>
                  </a:lnTo>
                  <a:lnTo>
                    <a:pt x="1832322" y="724900"/>
                  </a:lnTo>
                  <a:lnTo>
                    <a:pt x="1830093" y="722688"/>
                  </a:lnTo>
                  <a:lnTo>
                    <a:pt x="1828182" y="720160"/>
                  </a:lnTo>
                  <a:lnTo>
                    <a:pt x="1826590" y="716999"/>
                  </a:lnTo>
                  <a:lnTo>
                    <a:pt x="1824998" y="714155"/>
                  </a:lnTo>
                  <a:lnTo>
                    <a:pt x="1823724" y="710995"/>
                  </a:lnTo>
                  <a:lnTo>
                    <a:pt x="1823087" y="707834"/>
                  </a:lnTo>
                  <a:lnTo>
                    <a:pt x="1822450" y="704358"/>
                  </a:lnTo>
                  <a:lnTo>
                    <a:pt x="1822450" y="700566"/>
                  </a:lnTo>
                  <a:lnTo>
                    <a:pt x="1822450" y="697405"/>
                  </a:lnTo>
                  <a:lnTo>
                    <a:pt x="1823087" y="693929"/>
                  </a:lnTo>
                  <a:lnTo>
                    <a:pt x="1823724" y="690769"/>
                  </a:lnTo>
                  <a:lnTo>
                    <a:pt x="1824998" y="687292"/>
                  </a:lnTo>
                  <a:lnTo>
                    <a:pt x="1826590" y="684764"/>
                  </a:lnTo>
                  <a:lnTo>
                    <a:pt x="1828182" y="681920"/>
                  </a:lnTo>
                  <a:lnTo>
                    <a:pt x="1830093" y="679076"/>
                  </a:lnTo>
                  <a:lnTo>
                    <a:pt x="1832322" y="676863"/>
                  </a:lnTo>
                  <a:lnTo>
                    <a:pt x="1834870" y="674335"/>
                  </a:lnTo>
                  <a:lnTo>
                    <a:pt x="1837417" y="672755"/>
                  </a:lnTo>
                  <a:lnTo>
                    <a:pt x="1840283" y="670859"/>
                  </a:lnTo>
                  <a:lnTo>
                    <a:pt x="1843149" y="669595"/>
                  </a:lnTo>
                  <a:lnTo>
                    <a:pt x="1846652" y="668330"/>
                  </a:lnTo>
                  <a:lnTo>
                    <a:pt x="1849518" y="667382"/>
                  </a:lnTo>
                  <a:lnTo>
                    <a:pt x="1853339" y="667066"/>
                  </a:lnTo>
                  <a:lnTo>
                    <a:pt x="1856524" y="666750"/>
                  </a:lnTo>
                  <a:close/>
                  <a:moveTo>
                    <a:pt x="629654" y="666750"/>
                  </a:moveTo>
                  <a:lnTo>
                    <a:pt x="775285" y="666750"/>
                  </a:lnTo>
                  <a:lnTo>
                    <a:pt x="778783" y="667066"/>
                  </a:lnTo>
                  <a:lnTo>
                    <a:pt x="781962" y="667382"/>
                  </a:lnTo>
                  <a:lnTo>
                    <a:pt x="785460" y="668330"/>
                  </a:lnTo>
                  <a:lnTo>
                    <a:pt x="788640" y="669595"/>
                  </a:lnTo>
                  <a:lnTo>
                    <a:pt x="791819" y="670859"/>
                  </a:lnTo>
                  <a:lnTo>
                    <a:pt x="794363" y="672755"/>
                  </a:lnTo>
                  <a:lnTo>
                    <a:pt x="797225" y="674335"/>
                  </a:lnTo>
                  <a:lnTo>
                    <a:pt x="799451" y="676863"/>
                  </a:lnTo>
                  <a:lnTo>
                    <a:pt x="801677" y="679076"/>
                  </a:lnTo>
                  <a:lnTo>
                    <a:pt x="803902" y="681920"/>
                  </a:lnTo>
                  <a:lnTo>
                    <a:pt x="805492" y="684764"/>
                  </a:lnTo>
                  <a:lnTo>
                    <a:pt x="806764" y="687292"/>
                  </a:lnTo>
                  <a:lnTo>
                    <a:pt x="808036" y="690769"/>
                  </a:lnTo>
                  <a:lnTo>
                    <a:pt x="808990" y="693929"/>
                  </a:lnTo>
                  <a:lnTo>
                    <a:pt x="809626" y="697405"/>
                  </a:lnTo>
                  <a:lnTo>
                    <a:pt x="809626" y="700566"/>
                  </a:lnTo>
                  <a:lnTo>
                    <a:pt x="809626" y="704358"/>
                  </a:lnTo>
                  <a:lnTo>
                    <a:pt x="808990" y="707834"/>
                  </a:lnTo>
                  <a:lnTo>
                    <a:pt x="808036" y="710995"/>
                  </a:lnTo>
                  <a:lnTo>
                    <a:pt x="806764" y="714155"/>
                  </a:lnTo>
                  <a:lnTo>
                    <a:pt x="805492" y="716999"/>
                  </a:lnTo>
                  <a:lnTo>
                    <a:pt x="803902" y="720160"/>
                  </a:lnTo>
                  <a:lnTo>
                    <a:pt x="801677" y="722688"/>
                  </a:lnTo>
                  <a:lnTo>
                    <a:pt x="799451" y="724900"/>
                  </a:lnTo>
                  <a:lnTo>
                    <a:pt x="797225" y="727112"/>
                  </a:lnTo>
                  <a:lnTo>
                    <a:pt x="794363" y="729009"/>
                  </a:lnTo>
                  <a:lnTo>
                    <a:pt x="791819" y="730905"/>
                  </a:lnTo>
                  <a:lnTo>
                    <a:pt x="788640" y="732169"/>
                  </a:lnTo>
                  <a:lnTo>
                    <a:pt x="785460" y="733433"/>
                  </a:lnTo>
                  <a:lnTo>
                    <a:pt x="781962" y="734381"/>
                  </a:lnTo>
                  <a:lnTo>
                    <a:pt x="778783" y="734697"/>
                  </a:lnTo>
                  <a:lnTo>
                    <a:pt x="775285" y="735013"/>
                  </a:lnTo>
                  <a:lnTo>
                    <a:pt x="629654" y="735013"/>
                  </a:lnTo>
                  <a:lnTo>
                    <a:pt x="626156" y="734697"/>
                  </a:lnTo>
                  <a:lnTo>
                    <a:pt x="622976" y="734381"/>
                  </a:lnTo>
                  <a:lnTo>
                    <a:pt x="619479" y="733433"/>
                  </a:lnTo>
                  <a:lnTo>
                    <a:pt x="616299" y="732169"/>
                  </a:lnTo>
                  <a:lnTo>
                    <a:pt x="613119" y="730905"/>
                  </a:lnTo>
                  <a:lnTo>
                    <a:pt x="610576" y="729009"/>
                  </a:lnTo>
                  <a:lnTo>
                    <a:pt x="607714" y="727112"/>
                  </a:lnTo>
                  <a:lnTo>
                    <a:pt x="605488" y="724900"/>
                  </a:lnTo>
                  <a:lnTo>
                    <a:pt x="603262" y="722688"/>
                  </a:lnTo>
                  <a:lnTo>
                    <a:pt x="601036" y="720160"/>
                  </a:lnTo>
                  <a:lnTo>
                    <a:pt x="599447" y="716999"/>
                  </a:lnTo>
                  <a:lnTo>
                    <a:pt x="598175" y="714155"/>
                  </a:lnTo>
                  <a:lnTo>
                    <a:pt x="596903" y="710995"/>
                  </a:lnTo>
                  <a:lnTo>
                    <a:pt x="596267" y="707834"/>
                  </a:lnTo>
                  <a:lnTo>
                    <a:pt x="595313" y="704358"/>
                  </a:lnTo>
                  <a:lnTo>
                    <a:pt x="595313" y="700566"/>
                  </a:lnTo>
                  <a:lnTo>
                    <a:pt x="595313" y="697405"/>
                  </a:lnTo>
                  <a:lnTo>
                    <a:pt x="596267" y="693929"/>
                  </a:lnTo>
                  <a:lnTo>
                    <a:pt x="596903" y="690769"/>
                  </a:lnTo>
                  <a:lnTo>
                    <a:pt x="598175" y="687292"/>
                  </a:lnTo>
                  <a:lnTo>
                    <a:pt x="599447" y="684764"/>
                  </a:lnTo>
                  <a:lnTo>
                    <a:pt x="601036" y="681920"/>
                  </a:lnTo>
                  <a:lnTo>
                    <a:pt x="603262" y="679076"/>
                  </a:lnTo>
                  <a:lnTo>
                    <a:pt x="605488" y="676863"/>
                  </a:lnTo>
                  <a:lnTo>
                    <a:pt x="607714" y="674335"/>
                  </a:lnTo>
                  <a:lnTo>
                    <a:pt x="610576" y="672755"/>
                  </a:lnTo>
                  <a:lnTo>
                    <a:pt x="613119" y="670859"/>
                  </a:lnTo>
                  <a:lnTo>
                    <a:pt x="616299" y="669595"/>
                  </a:lnTo>
                  <a:lnTo>
                    <a:pt x="619479" y="668330"/>
                  </a:lnTo>
                  <a:lnTo>
                    <a:pt x="622976" y="667382"/>
                  </a:lnTo>
                  <a:lnTo>
                    <a:pt x="626156" y="667066"/>
                  </a:lnTo>
                  <a:lnTo>
                    <a:pt x="629654" y="666750"/>
                  </a:lnTo>
                  <a:close/>
                  <a:moveTo>
                    <a:pt x="1315880" y="528637"/>
                  </a:moveTo>
                  <a:lnTo>
                    <a:pt x="1321897" y="528954"/>
                  </a:lnTo>
                  <a:lnTo>
                    <a:pt x="1327598" y="529904"/>
                  </a:lnTo>
                  <a:lnTo>
                    <a:pt x="1333615" y="531805"/>
                  </a:lnTo>
                  <a:lnTo>
                    <a:pt x="1339316" y="534655"/>
                  </a:lnTo>
                  <a:lnTo>
                    <a:pt x="1345017" y="537823"/>
                  </a:lnTo>
                  <a:lnTo>
                    <a:pt x="1350084" y="541941"/>
                  </a:lnTo>
                  <a:lnTo>
                    <a:pt x="1354835" y="546375"/>
                  </a:lnTo>
                  <a:lnTo>
                    <a:pt x="1359586" y="551760"/>
                  </a:lnTo>
                  <a:lnTo>
                    <a:pt x="1364020" y="557778"/>
                  </a:lnTo>
                  <a:lnTo>
                    <a:pt x="1367503" y="564430"/>
                  </a:lnTo>
                  <a:lnTo>
                    <a:pt x="1370987" y="571398"/>
                  </a:lnTo>
                  <a:lnTo>
                    <a:pt x="1373837" y="579634"/>
                  </a:lnTo>
                  <a:lnTo>
                    <a:pt x="1375104" y="583751"/>
                  </a:lnTo>
                  <a:lnTo>
                    <a:pt x="1376371" y="588186"/>
                  </a:lnTo>
                  <a:lnTo>
                    <a:pt x="1377955" y="597055"/>
                  </a:lnTo>
                  <a:lnTo>
                    <a:pt x="1379222" y="606557"/>
                  </a:lnTo>
                  <a:lnTo>
                    <a:pt x="1379538" y="616377"/>
                  </a:lnTo>
                  <a:lnTo>
                    <a:pt x="1379222" y="627463"/>
                  </a:lnTo>
                  <a:lnTo>
                    <a:pt x="1378905" y="637915"/>
                  </a:lnTo>
                  <a:lnTo>
                    <a:pt x="1378588" y="647101"/>
                  </a:lnTo>
                  <a:lnTo>
                    <a:pt x="1377955" y="655970"/>
                  </a:lnTo>
                  <a:lnTo>
                    <a:pt x="1376054" y="673074"/>
                  </a:lnTo>
                  <a:lnTo>
                    <a:pt x="1373204" y="690179"/>
                  </a:lnTo>
                  <a:lnTo>
                    <a:pt x="1370037" y="706967"/>
                  </a:lnTo>
                  <a:lnTo>
                    <a:pt x="1366237" y="725021"/>
                  </a:lnTo>
                  <a:lnTo>
                    <a:pt x="1361803" y="745293"/>
                  </a:lnTo>
                  <a:lnTo>
                    <a:pt x="1357369" y="769366"/>
                  </a:lnTo>
                  <a:lnTo>
                    <a:pt x="1352301" y="797873"/>
                  </a:lnTo>
                  <a:lnTo>
                    <a:pt x="1346917" y="830815"/>
                  </a:lnTo>
                  <a:lnTo>
                    <a:pt x="1344384" y="849503"/>
                  </a:lnTo>
                  <a:lnTo>
                    <a:pt x="1341533" y="870092"/>
                  </a:lnTo>
                  <a:lnTo>
                    <a:pt x="1338683" y="892264"/>
                  </a:lnTo>
                  <a:lnTo>
                    <a:pt x="1335832" y="916654"/>
                  </a:lnTo>
                  <a:lnTo>
                    <a:pt x="1296561" y="916654"/>
                  </a:lnTo>
                  <a:lnTo>
                    <a:pt x="1293710" y="892264"/>
                  </a:lnTo>
                  <a:lnTo>
                    <a:pt x="1290860" y="870092"/>
                  </a:lnTo>
                  <a:lnTo>
                    <a:pt x="1288326" y="849820"/>
                  </a:lnTo>
                  <a:lnTo>
                    <a:pt x="1285792" y="831132"/>
                  </a:lnTo>
                  <a:lnTo>
                    <a:pt x="1280092" y="797873"/>
                  </a:lnTo>
                  <a:lnTo>
                    <a:pt x="1275341" y="769366"/>
                  </a:lnTo>
                  <a:lnTo>
                    <a:pt x="1270590" y="745293"/>
                  </a:lnTo>
                  <a:lnTo>
                    <a:pt x="1266473" y="725021"/>
                  </a:lnTo>
                  <a:lnTo>
                    <a:pt x="1262356" y="706967"/>
                  </a:lnTo>
                  <a:lnTo>
                    <a:pt x="1258872" y="690179"/>
                  </a:lnTo>
                  <a:lnTo>
                    <a:pt x="1256339" y="673074"/>
                  </a:lnTo>
                  <a:lnTo>
                    <a:pt x="1254438" y="655970"/>
                  </a:lnTo>
                  <a:lnTo>
                    <a:pt x="1253805" y="647101"/>
                  </a:lnTo>
                  <a:lnTo>
                    <a:pt x="1252855" y="637915"/>
                  </a:lnTo>
                  <a:lnTo>
                    <a:pt x="1252538" y="627463"/>
                  </a:lnTo>
                  <a:lnTo>
                    <a:pt x="1252538" y="616377"/>
                  </a:lnTo>
                  <a:lnTo>
                    <a:pt x="1252855" y="606557"/>
                  </a:lnTo>
                  <a:lnTo>
                    <a:pt x="1254122" y="597055"/>
                  </a:lnTo>
                  <a:lnTo>
                    <a:pt x="1255705" y="588186"/>
                  </a:lnTo>
                  <a:lnTo>
                    <a:pt x="1256972" y="583751"/>
                  </a:lnTo>
                  <a:lnTo>
                    <a:pt x="1258239" y="579634"/>
                  </a:lnTo>
                  <a:lnTo>
                    <a:pt x="1261406" y="571398"/>
                  </a:lnTo>
                  <a:lnTo>
                    <a:pt x="1264573" y="564430"/>
                  </a:lnTo>
                  <a:lnTo>
                    <a:pt x="1268374" y="557778"/>
                  </a:lnTo>
                  <a:lnTo>
                    <a:pt x="1272807" y="551760"/>
                  </a:lnTo>
                  <a:lnTo>
                    <a:pt x="1277241" y="546375"/>
                  </a:lnTo>
                  <a:lnTo>
                    <a:pt x="1281992" y="541941"/>
                  </a:lnTo>
                  <a:lnTo>
                    <a:pt x="1287376" y="537823"/>
                  </a:lnTo>
                  <a:lnTo>
                    <a:pt x="1293077" y="534655"/>
                  </a:lnTo>
                  <a:lnTo>
                    <a:pt x="1298778" y="531805"/>
                  </a:lnTo>
                  <a:lnTo>
                    <a:pt x="1304162" y="529904"/>
                  </a:lnTo>
                  <a:lnTo>
                    <a:pt x="1310179" y="528954"/>
                  </a:lnTo>
                  <a:lnTo>
                    <a:pt x="1315880" y="528637"/>
                  </a:lnTo>
                  <a:close/>
                  <a:moveTo>
                    <a:pt x="1316038" y="427125"/>
                  </a:moveTo>
                  <a:lnTo>
                    <a:pt x="1306196" y="427443"/>
                  </a:lnTo>
                  <a:lnTo>
                    <a:pt x="1296353" y="427761"/>
                  </a:lnTo>
                  <a:lnTo>
                    <a:pt x="1283971" y="428715"/>
                  </a:lnTo>
                  <a:lnTo>
                    <a:pt x="1269048" y="430622"/>
                  </a:lnTo>
                  <a:lnTo>
                    <a:pt x="1252221" y="432529"/>
                  </a:lnTo>
                  <a:lnTo>
                    <a:pt x="1233806" y="435390"/>
                  </a:lnTo>
                  <a:lnTo>
                    <a:pt x="1224281" y="437615"/>
                  </a:lnTo>
                  <a:lnTo>
                    <a:pt x="1214121" y="439523"/>
                  </a:lnTo>
                  <a:lnTo>
                    <a:pt x="1204278" y="441748"/>
                  </a:lnTo>
                  <a:lnTo>
                    <a:pt x="1193483" y="444609"/>
                  </a:lnTo>
                  <a:lnTo>
                    <a:pt x="1183323" y="447470"/>
                  </a:lnTo>
                  <a:lnTo>
                    <a:pt x="1172528" y="450967"/>
                  </a:lnTo>
                  <a:lnTo>
                    <a:pt x="1161733" y="454463"/>
                  </a:lnTo>
                  <a:lnTo>
                    <a:pt x="1150938" y="458914"/>
                  </a:lnTo>
                  <a:lnTo>
                    <a:pt x="1140143" y="463364"/>
                  </a:lnTo>
                  <a:lnTo>
                    <a:pt x="1129348" y="467814"/>
                  </a:lnTo>
                  <a:lnTo>
                    <a:pt x="1118871" y="473218"/>
                  </a:lnTo>
                  <a:lnTo>
                    <a:pt x="1108393" y="478940"/>
                  </a:lnTo>
                  <a:lnTo>
                    <a:pt x="1097916" y="484980"/>
                  </a:lnTo>
                  <a:lnTo>
                    <a:pt x="1088073" y="491338"/>
                  </a:lnTo>
                  <a:lnTo>
                    <a:pt x="1078231" y="498331"/>
                  </a:lnTo>
                  <a:lnTo>
                    <a:pt x="1069023" y="505960"/>
                  </a:lnTo>
                  <a:lnTo>
                    <a:pt x="1059498" y="514225"/>
                  </a:lnTo>
                  <a:lnTo>
                    <a:pt x="1050926" y="522808"/>
                  </a:lnTo>
                  <a:lnTo>
                    <a:pt x="1043623" y="530755"/>
                  </a:lnTo>
                  <a:lnTo>
                    <a:pt x="1036638" y="539656"/>
                  </a:lnTo>
                  <a:lnTo>
                    <a:pt x="1029971" y="548557"/>
                  </a:lnTo>
                  <a:lnTo>
                    <a:pt x="1023938" y="557775"/>
                  </a:lnTo>
                  <a:lnTo>
                    <a:pt x="1018541" y="567312"/>
                  </a:lnTo>
                  <a:lnTo>
                    <a:pt x="1013461" y="577166"/>
                  </a:lnTo>
                  <a:lnTo>
                    <a:pt x="1009333" y="587656"/>
                  </a:lnTo>
                  <a:lnTo>
                    <a:pt x="1005206" y="598464"/>
                  </a:lnTo>
                  <a:lnTo>
                    <a:pt x="1001713" y="608954"/>
                  </a:lnTo>
                  <a:lnTo>
                    <a:pt x="998856" y="620398"/>
                  </a:lnTo>
                  <a:lnTo>
                    <a:pt x="996633" y="632160"/>
                  </a:lnTo>
                  <a:lnTo>
                    <a:pt x="994728" y="643922"/>
                  </a:lnTo>
                  <a:lnTo>
                    <a:pt x="993458" y="656319"/>
                  </a:lnTo>
                  <a:lnTo>
                    <a:pt x="992506" y="668716"/>
                  </a:lnTo>
                  <a:lnTo>
                    <a:pt x="992506" y="681750"/>
                  </a:lnTo>
                  <a:lnTo>
                    <a:pt x="992506" y="694783"/>
                  </a:lnTo>
                  <a:lnTo>
                    <a:pt x="993141" y="707498"/>
                  </a:lnTo>
                  <a:lnTo>
                    <a:pt x="994093" y="719260"/>
                  </a:lnTo>
                  <a:lnTo>
                    <a:pt x="994728" y="730704"/>
                  </a:lnTo>
                  <a:lnTo>
                    <a:pt x="996316" y="741829"/>
                  </a:lnTo>
                  <a:lnTo>
                    <a:pt x="997586" y="752002"/>
                  </a:lnTo>
                  <a:lnTo>
                    <a:pt x="998856" y="762174"/>
                  </a:lnTo>
                  <a:lnTo>
                    <a:pt x="1000443" y="771393"/>
                  </a:lnTo>
                  <a:lnTo>
                    <a:pt x="1002031" y="780611"/>
                  </a:lnTo>
                  <a:lnTo>
                    <a:pt x="1003936" y="789194"/>
                  </a:lnTo>
                  <a:lnTo>
                    <a:pt x="1005841" y="797777"/>
                  </a:lnTo>
                  <a:lnTo>
                    <a:pt x="1008063" y="805724"/>
                  </a:lnTo>
                  <a:lnTo>
                    <a:pt x="1010603" y="813035"/>
                  </a:lnTo>
                  <a:lnTo>
                    <a:pt x="1012826" y="820347"/>
                  </a:lnTo>
                  <a:lnTo>
                    <a:pt x="1015683" y="827022"/>
                  </a:lnTo>
                  <a:lnTo>
                    <a:pt x="1018223" y="833698"/>
                  </a:lnTo>
                  <a:lnTo>
                    <a:pt x="1020763" y="840055"/>
                  </a:lnTo>
                  <a:lnTo>
                    <a:pt x="1023621" y="846095"/>
                  </a:lnTo>
                  <a:lnTo>
                    <a:pt x="1026478" y="851817"/>
                  </a:lnTo>
                  <a:lnTo>
                    <a:pt x="1032828" y="862943"/>
                  </a:lnTo>
                  <a:lnTo>
                    <a:pt x="1039496" y="872797"/>
                  </a:lnTo>
                  <a:lnTo>
                    <a:pt x="1046481" y="882652"/>
                  </a:lnTo>
                  <a:lnTo>
                    <a:pt x="1053466" y="891552"/>
                  </a:lnTo>
                  <a:lnTo>
                    <a:pt x="1061086" y="900135"/>
                  </a:lnTo>
                  <a:lnTo>
                    <a:pt x="1076643" y="917301"/>
                  </a:lnTo>
                  <a:lnTo>
                    <a:pt x="1091883" y="934467"/>
                  </a:lnTo>
                  <a:lnTo>
                    <a:pt x="1099821" y="943367"/>
                  </a:lnTo>
                  <a:lnTo>
                    <a:pt x="1107441" y="952904"/>
                  </a:lnTo>
                  <a:lnTo>
                    <a:pt x="1115061" y="962758"/>
                  </a:lnTo>
                  <a:lnTo>
                    <a:pt x="1122681" y="973566"/>
                  </a:lnTo>
                  <a:lnTo>
                    <a:pt x="1129983" y="985010"/>
                  </a:lnTo>
                  <a:lnTo>
                    <a:pt x="1136968" y="996772"/>
                  </a:lnTo>
                  <a:lnTo>
                    <a:pt x="1143953" y="1009805"/>
                  </a:lnTo>
                  <a:lnTo>
                    <a:pt x="1150938" y="1024427"/>
                  </a:lnTo>
                  <a:lnTo>
                    <a:pt x="1153796" y="1031739"/>
                  </a:lnTo>
                  <a:lnTo>
                    <a:pt x="1157288" y="1039686"/>
                  </a:lnTo>
                  <a:lnTo>
                    <a:pt x="1160146" y="1047633"/>
                  </a:lnTo>
                  <a:lnTo>
                    <a:pt x="1162686" y="1056216"/>
                  </a:lnTo>
                  <a:lnTo>
                    <a:pt x="1165543" y="1064799"/>
                  </a:lnTo>
                  <a:lnTo>
                    <a:pt x="1168083" y="1074017"/>
                  </a:lnTo>
                  <a:lnTo>
                    <a:pt x="1170941" y="1083554"/>
                  </a:lnTo>
                  <a:lnTo>
                    <a:pt x="1173163" y="1093408"/>
                  </a:lnTo>
                  <a:lnTo>
                    <a:pt x="1175386" y="1103580"/>
                  </a:lnTo>
                  <a:lnTo>
                    <a:pt x="1177608" y="1114388"/>
                  </a:lnTo>
                  <a:lnTo>
                    <a:pt x="1179513" y="1125196"/>
                  </a:lnTo>
                  <a:lnTo>
                    <a:pt x="1181418" y="1136958"/>
                  </a:lnTo>
                  <a:lnTo>
                    <a:pt x="1181680" y="1141412"/>
                  </a:lnTo>
                  <a:lnTo>
                    <a:pt x="1456680" y="1141412"/>
                  </a:lnTo>
                  <a:lnTo>
                    <a:pt x="1456691" y="1136958"/>
                  </a:lnTo>
                  <a:lnTo>
                    <a:pt x="1458596" y="1125196"/>
                  </a:lnTo>
                  <a:lnTo>
                    <a:pt x="1460818" y="1114388"/>
                  </a:lnTo>
                  <a:lnTo>
                    <a:pt x="1462723" y="1103580"/>
                  </a:lnTo>
                  <a:lnTo>
                    <a:pt x="1464946" y="1093408"/>
                  </a:lnTo>
                  <a:lnTo>
                    <a:pt x="1467486" y="1083554"/>
                  </a:lnTo>
                  <a:lnTo>
                    <a:pt x="1470026" y="1074017"/>
                  </a:lnTo>
                  <a:lnTo>
                    <a:pt x="1472883" y="1064799"/>
                  </a:lnTo>
                  <a:lnTo>
                    <a:pt x="1475423" y="1056216"/>
                  </a:lnTo>
                  <a:lnTo>
                    <a:pt x="1478281" y="1047633"/>
                  </a:lnTo>
                  <a:lnTo>
                    <a:pt x="1481456" y="1039686"/>
                  </a:lnTo>
                  <a:lnTo>
                    <a:pt x="1484313" y="1031739"/>
                  </a:lnTo>
                  <a:lnTo>
                    <a:pt x="1487806" y="1024427"/>
                  </a:lnTo>
                  <a:lnTo>
                    <a:pt x="1494156" y="1009805"/>
                  </a:lnTo>
                  <a:lnTo>
                    <a:pt x="1501141" y="996772"/>
                  </a:lnTo>
                  <a:lnTo>
                    <a:pt x="1508443" y="985010"/>
                  </a:lnTo>
                  <a:lnTo>
                    <a:pt x="1515746" y="973566"/>
                  </a:lnTo>
                  <a:lnTo>
                    <a:pt x="1523048" y="962758"/>
                  </a:lnTo>
                  <a:lnTo>
                    <a:pt x="1530986" y="952904"/>
                  </a:lnTo>
                  <a:lnTo>
                    <a:pt x="1538606" y="943367"/>
                  </a:lnTo>
                  <a:lnTo>
                    <a:pt x="1546543" y="934467"/>
                  </a:lnTo>
                  <a:lnTo>
                    <a:pt x="1561466" y="917301"/>
                  </a:lnTo>
                  <a:lnTo>
                    <a:pt x="1577341" y="900135"/>
                  </a:lnTo>
                  <a:lnTo>
                    <a:pt x="1584643" y="891552"/>
                  </a:lnTo>
                  <a:lnTo>
                    <a:pt x="1591946" y="882652"/>
                  </a:lnTo>
                  <a:lnTo>
                    <a:pt x="1598613" y="872797"/>
                  </a:lnTo>
                  <a:lnTo>
                    <a:pt x="1605281" y="862943"/>
                  </a:lnTo>
                  <a:lnTo>
                    <a:pt x="1611631" y="851817"/>
                  </a:lnTo>
                  <a:lnTo>
                    <a:pt x="1614806" y="846095"/>
                  </a:lnTo>
                  <a:lnTo>
                    <a:pt x="1617346" y="840055"/>
                  </a:lnTo>
                  <a:lnTo>
                    <a:pt x="1620203" y="833698"/>
                  </a:lnTo>
                  <a:lnTo>
                    <a:pt x="1623061" y="827022"/>
                  </a:lnTo>
                  <a:lnTo>
                    <a:pt x="1625283" y="820347"/>
                  </a:lnTo>
                  <a:lnTo>
                    <a:pt x="1628141" y="813035"/>
                  </a:lnTo>
                  <a:lnTo>
                    <a:pt x="1630046" y="805724"/>
                  </a:lnTo>
                  <a:lnTo>
                    <a:pt x="1632268" y="797777"/>
                  </a:lnTo>
                  <a:lnTo>
                    <a:pt x="1634491" y="789194"/>
                  </a:lnTo>
                  <a:lnTo>
                    <a:pt x="1636396" y="780611"/>
                  </a:lnTo>
                  <a:lnTo>
                    <a:pt x="1637983" y="771393"/>
                  </a:lnTo>
                  <a:lnTo>
                    <a:pt x="1639571" y="762174"/>
                  </a:lnTo>
                  <a:lnTo>
                    <a:pt x="1641158" y="752002"/>
                  </a:lnTo>
                  <a:lnTo>
                    <a:pt x="1642428" y="741829"/>
                  </a:lnTo>
                  <a:lnTo>
                    <a:pt x="1643381" y="730704"/>
                  </a:lnTo>
                  <a:lnTo>
                    <a:pt x="1644333" y="719260"/>
                  </a:lnTo>
                  <a:lnTo>
                    <a:pt x="1644968" y="707498"/>
                  </a:lnTo>
                  <a:lnTo>
                    <a:pt x="1645603" y="694783"/>
                  </a:lnTo>
                  <a:lnTo>
                    <a:pt x="1645921" y="681750"/>
                  </a:lnTo>
                  <a:lnTo>
                    <a:pt x="1645603" y="668716"/>
                  </a:lnTo>
                  <a:lnTo>
                    <a:pt x="1644968" y="656319"/>
                  </a:lnTo>
                  <a:lnTo>
                    <a:pt x="1643698" y="643922"/>
                  </a:lnTo>
                  <a:lnTo>
                    <a:pt x="1641793" y="632160"/>
                  </a:lnTo>
                  <a:lnTo>
                    <a:pt x="1639253" y="620398"/>
                  </a:lnTo>
                  <a:lnTo>
                    <a:pt x="1636396" y="608954"/>
                  </a:lnTo>
                  <a:lnTo>
                    <a:pt x="1632903" y="598464"/>
                  </a:lnTo>
                  <a:lnTo>
                    <a:pt x="1629411" y="587656"/>
                  </a:lnTo>
                  <a:lnTo>
                    <a:pt x="1624648" y="577166"/>
                  </a:lnTo>
                  <a:lnTo>
                    <a:pt x="1619568" y="567312"/>
                  </a:lnTo>
                  <a:lnTo>
                    <a:pt x="1614488" y="557775"/>
                  </a:lnTo>
                  <a:lnTo>
                    <a:pt x="1608456" y="548557"/>
                  </a:lnTo>
                  <a:lnTo>
                    <a:pt x="1602106" y="539656"/>
                  </a:lnTo>
                  <a:lnTo>
                    <a:pt x="1595121" y="530755"/>
                  </a:lnTo>
                  <a:lnTo>
                    <a:pt x="1587183" y="522808"/>
                  </a:lnTo>
                  <a:lnTo>
                    <a:pt x="1578611" y="514225"/>
                  </a:lnTo>
                  <a:lnTo>
                    <a:pt x="1569721" y="505960"/>
                  </a:lnTo>
                  <a:lnTo>
                    <a:pt x="1559878" y="498331"/>
                  </a:lnTo>
                  <a:lnTo>
                    <a:pt x="1550353" y="491338"/>
                  </a:lnTo>
                  <a:lnTo>
                    <a:pt x="1540193" y="484980"/>
                  </a:lnTo>
                  <a:lnTo>
                    <a:pt x="1529716" y="478622"/>
                  </a:lnTo>
                  <a:lnTo>
                    <a:pt x="1519556" y="473218"/>
                  </a:lnTo>
                  <a:lnTo>
                    <a:pt x="1508761" y="467814"/>
                  </a:lnTo>
                  <a:lnTo>
                    <a:pt x="1497966" y="463046"/>
                  </a:lnTo>
                  <a:lnTo>
                    <a:pt x="1487488" y="458596"/>
                  </a:lnTo>
                  <a:lnTo>
                    <a:pt x="1476376" y="454463"/>
                  </a:lnTo>
                  <a:lnTo>
                    <a:pt x="1465581" y="450967"/>
                  </a:lnTo>
                  <a:lnTo>
                    <a:pt x="1455103" y="447470"/>
                  </a:lnTo>
                  <a:lnTo>
                    <a:pt x="1444308" y="444609"/>
                  </a:lnTo>
                  <a:lnTo>
                    <a:pt x="1434148" y="441748"/>
                  </a:lnTo>
                  <a:lnTo>
                    <a:pt x="1423988" y="439523"/>
                  </a:lnTo>
                  <a:lnTo>
                    <a:pt x="1413828" y="437615"/>
                  </a:lnTo>
                  <a:lnTo>
                    <a:pt x="1404303" y="435390"/>
                  </a:lnTo>
                  <a:lnTo>
                    <a:pt x="1385888" y="432529"/>
                  </a:lnTo>
                  <a:lnTo>
                    <a:pt x="1369061" y="430304"/>
                  </a:lnTo>
                  <a:lnTo>
                    <a:pt x="1354456" y="428715"/>
                  </a:lnTo>
                  <a:lnTo>
                    <a:pt x="1342073" y="427761"/>
                  </a:lnTo>
                  <a:lnTo>
                    <a:pt x="1332866" y="427443"/>
                  </a:lnTo>
                  <a:lnTo>
                    <a:pt x="1323023" y="427125"/>
                  </a:lnTo>
                  <a:lnTo>
                    <a:pt x="1316038" y="427125"/>
                  </a:lnTo>
                  <a:close/>
                  <a:moveTo>
                    <a:pt x="1309371" y="354012"/>
                  </a:moveTo>
                  <a:lnTo>
                    <a:pt x="1315403" y="354012"/>
                  </a:lnTo>
                  <a:lnTo>
                    <a:pt x="1322071" y="354012"/>
                  </a:lnTo>
                  <a:lnTo>
                    <a:pt x="1328103" y="354012"/>
                  </a:lnTo>
                  <a:lnTo>
                    <a:pt x="1337628" y="354330"/>
                  </a:lnTo>
                  <a:lnTo>
                    <a:pt x="1350011" y="354966"/>
                  </a:lnTo>
                  <a:lnTo>
                    <a:pt x="1365568" y="356237"/>
                  </a:lnTo>
                  <a:lnTo>
                    <a:pt x="1383666" y="358145"/>
                  </a:lnTo>
                  <a:lnTo>
                    <a:pt x="1403351" y="361006"/>
                  </a:lnTo>
                  <a:lnTo>
                    <a:pt x="1413828" y="362913"/>
                  </a:lnTo>
                  <a:lnTo>
                    <a:pt x="1424941" y="364820"/>
                  </a:lnTo>
                  <a:lnTo>
                    <a:pt x="1436371" y="367363"/>
                  </a:lnTo>
                  <a:lnTo>
                    <a:pt x="1448118" y="369906"/>
                  </a:lnTo>
                  <a:lnTo>
                    <a:pt x="1460183" y="373085"/>
                  </a:lnTo>
                  <a:lnTo>
                    <a:pt x="1471931" y="376264"/>
                  </a:lnTo>
                  <a:lnTo>
                    <a:pt x="1484313" y="380079"/>
                  </a:lnTo>
                  <a:lnTo>
                    <a:pt x="1497013" y="383893"/>
                  </a:lnTo>
                  <a:lnTo>
                    <a:pt x="1509396" y="388661"/>
                  </a:lnTo>
                  <a:lnTo>
                    <a:pt x="1522096" y="393748"/>
                  </a:lnTo>
                  <a:lnTo>
                    <a:pt x="1534478" y="399152"/>
                  </a:lnTo>
                  <a:lnTo>
                    <a:pt x="1547178" y="405191"/>
                  </a:lnTo>
                  <a:lnTo>
                    <a:pt x="1559561" y="411549"/>
                  </a:lnTo>
                  <a:lnTo>
                    <a:pt x="1571943" y="418542"/>
                  </a:lnTo>
                  <a:lnTo>
                    <a:pt x="1584008" y="425854"/>
                  </a:lnTo>
                  <a:lnTo>
                    <a:pt x="1595756" y="433801"/>
                  </a:lnTo>
                  <a:lnTo>
                    <a:pt x="1607186" y="442384"/>
                  </a:lnTo>
                  <a:lnTo>
                    <a:pt x="1618616" y="451602"/>
                  </a:lnTo>
                  <a:lnTo>
                    <a:pt x="1629728" y="461139"/>
                  </a:lnTo>
                  <a:lnTo>
                    <a:pt x="1640206" y="471629"/>
                  </a:lnTo>
                  <a:lnTo>
                    <a:pt x="1650366" y="483073"/>
                  </a:lnTo>
                  <a:lnTo>
                    <a:pt x="1659891" y="494199"/>
                  </a:lnTo>
                  <a:lnTo>
                    <a:pt x="1668463" y="506278"/>
                  </a:lnTo>
                  <a:lnTo>
                    <a:pt x="1672591" y="512318"/>
                  </a:lnTo>
                  <a:lnTo>
                    <a:pt x="1676401" y="518676"/>
                  </a:lnTo>
                  <a:lnTo>
                    <a:pt x="1680211" y="525033"/>
                  </a:lnTo>
                  <a:lnTo>
                    <a:pt x="1683703" y="531391"/>
                  </a:lnTo>
                  <a:lnTo>
                    <a:pt x="1690371" y="544424"/>
                  </a:lnTo>
                  <a:lnTo>
                    <a:pt x="1696403" y="558093"/>
                  </a:lnTo>
                  <a:lnTo>
                    <a:pt x="1701801" y="572398"/>
                  </a:lnTo>
                  <a:lnTo>
                    <a:pt x="1706563" y="586703"/>
                  </a:lnTo>
                  <a:lnTo>
                    <a:pt x="1710056" y="601325"/>
                  </a:lnTo>
                  <a:lnTo>
                    <a:pt x="1713548" y="616266"/>
                  </a:lnTo>
                  <a:lnTo>
                    <a:pt x="1715771" y="631842"/>
                  </a:lnTo>
                  <a:lnTo>
                    <a:pt x="1717993" y="647736"/>
                  </a:lnTo>
                  <a:lnTo>
                    <a:pt x="1718946" y="663948"/>
                  </a:lnTo>
                  <a:lnTo>
                    <a:pt x="1719263" y="680478"/>
                  </a:lnTo>
                  <a:lnTo>
                    <a:pt x="1718946" y="697644"/>
                  </a:lnTo>
                  <a:lnTo>
                    <a:pt x="1718311" y="712584"/>
                  </a:lnTo>
                  <a:lnTo>
                    <a:pt x="1717041" y="727207"/>
                  </a:lnTo>
                  <a:lnTo>
                    <a:pt x="1716088" y="740876"/>
                  </a:lnTo>
                  <a:lnTo>
                    <a:pt x="1714501" y="753909"/>
                  </a:lnTo>
                  <a:lnTo>
                    <a:pt x="1712913" y="766624"/>
                  </a:lnTo>
                  <a:lnTo>
                    <a:pt x="1711326" y="778704"/>
                  </a:lnTo>
                  <a:lnTo>
                    <a:pt x="1709103" y="790148"/>
                  </a:lnTo>
                  <a:lnTo>
                    <a:pt x="1706881" y="801274"/>
                  </a:lnTo>
                  <a:lnTo>
                    <a:pt x="1704658" y="812082"/>
                  </a:lnTo>
                  <a:lnTo>
                    <a:pt x="1701801" y="821936"/>
                  </a:lnTo>
                  <a:lnTo>
                    <a:pt x="1698943" y="831790"/>
                  </a:lnTo>
                  <a:lnTo>
                    <a:pt x="1696086" y="841009"/>
                  </a:lnTo>
                  <a:lnTo>
                    <a:pt x="1692911" y="849910"/>
                  </a:lnTo>
                  <a:lnTo>
                    <a:pt x="1689736" y="858175"/>
                  </a:lnTo>
                  <a:lnTo>
                    <a:pt x="1686243" y="866122"/>
                  </a:lnTo>
                  <a:lnTo>
                    <a:pt x="1682751" y="874069"/>
                  </a:lnTo>
                  <a:lnTo>
                    <a:pt x="1679258" y="881698"/>
                  </a:lnTo>
                  <a:lnTo>
                    <a:pt x="1675448" y="888691"/>
                  </a:lnTo>
                  <a:lnTo>
                    <a:pt x="1671321" y="895367"/>
                  </a:lnTo>
                  <a:lnTo>
                    <a:pt x="1667828" y="902042"/>
                  </a:lnTo>
                  <a:lnTo>
                    <a:pt x="1659573" y="914440"/>
                  </a:lnTo>
                  <a:lnTo>
                    <a:pt x="1651001" y="925884"/>
                  </a:lnTo>
                  <a:lnTo>
                    <a:pt x="1642428" y="936692"/>
                  </a:lnTo>
                  <a:lnTo>
                    <a:pt x="1633856" y="947182"/>
                  </a:lnTo>
                  <a:lnTo>
                    <a:pt x="1624648" y="957036"/>
                  </a:lnTo>
                  <a:lnTo>
                    <a:pt x="1615758" y="966891"/>
                  </a:lnTo>
                  <a:lnTo>
                    <a:pt x="1602423" y="981831"/>
                  </a:lnTo>
                  <a:lnTo>
                    <a:pt x="1595756" y="989460"/>
                  </a:lnTo>
                  <a:lnTo>
                    <a:pt x="1589406" y="997407"/>
                  </a:lnTo>
                  <a:lnTo>
                    <a:pt x="1583056" y="1005672"/>
                  </a:lnTo>
                  <a:lnTo>
                    <a:pt x="1576706" y="1014255"/>
                  </a:lnTo>
                  <a:lnTo>
                    <a:pt x="1570991" y="1023474"/>
                  </a:lnTo>
                  <a:lnTo>
                    <a:pt x="1564958" y="1033010"/>
                  </a:lnTo>
                  <a:lnTo>
                    <a:pt x="1559561" y="1043818"/>
                  </a:lnTo>
                  <a:lnTo>
                    <a:pt x="1554163" y="1054626"/>
                  </a:lnTo>
                  <a:lnTo>
                    <a:pt x="1549083" y="1067024"/>
                  </a:lnTo>
                  <a:lnTo>
                    <a:pt x="1544638" y="1080057"/>
                  </a:lnTo>
                  <a:lnTo>
                    <a:pt x="1540193" y="1094680"/>
                  </a:lnTo>
                  <a:lnTo>
                    <a:pt x="1536383" y="1110256"/>
                  </a:lnTo>
                  <a:lnTo>
                    <a:pt x="1532891" y="1127104"/>
                  </a:lnTo>
                  <a:lnTo>
                    <a:pt x="1529716" y="1144905"/>
                  </a:lnTo>
                  <a:lnTo>
                    <a:pt x="1529716" y="1286999"/>
                  </a:lnTo>
                  <a:lnTo>
                    <a:pt x="1526858" y="1293992"/>
                  </a:lnTo>
                  <a:lnTo>
                    <a:pt x="1525906" y="1296535"/>
                  </a:lnTo>
                  <a:lnTo>
                    <a:pt x="1523366" y="1300986"/>
                  </a:lnTo>
                  <a:lnTo>
                    <a:pt x="1520508" y="1306072"/>
                  </a:lnTo>
                  <a:lnTo>
                    <a:pt x="1516063" y="1312747"/>
                  </a:lnTo>
                  <a:lnTo>
                    <a:pt x="1510348" y="1320694"/>
                  </a:lnTo>
                  <a:lnTo>
                    <a:pt x="1503046" y="1328641"/>
                  </a:lnTo>
                  <a:lnTo>
                    <a:pt x="1499236" y="1333410"/>
                  </a:lnTo>
                  <a:lnTo>
                    <a:pt x="1494473" y="1337542"/>
                  </a:lnTo>
                  <a:lnTo>
                    <a:pt x="1489393" y="1342310"/>
                  </a:lnTo>
                  <a:lnTo>
                    <a:pt x="1483996" y="1346761"/>
                  </a:lnTo>
                  <a:lnTo>
                    <a:pt x="1478281" y="1351211"/>
                  </a:lnTo>
                  <a:lnTo>
                    <a:pt x="1471931" y="1355979"/>
                  </a:lnTo>
                  <a:lnTo>
                    <a:pt x="1465263" y="1360748"/>
                  </a:lnTo>
                  <a:lnTo>
                    <a:pt x="1457961" y="1365516"/>
                  </a:lnTo>
                  <a:lnTo>
                    <a:pt x="1450341" y="1369648"/>
                  </a:lnTo>
                  <a:lnTo>
                    <a:pt x="1442086" y="1374417"/>
                  </a:lnTo>
                  <a:lnTo>
                    <a:pt x="1432878" y="1378867"/>
                  </a:lnTo>
                  <a:lnTo>
                    <a:pt x="1423671" y="1382682"/>
                  </a:lnTo>
                  <a:lnTo>
                    <a:pt x="1413511" y="1386814"/>
                  </a:lnTo>
                  <a:lnTo>
                    <a:pt x="1403351" y="1390311"/>
                  </a:lnTo>
                  <a:lnTo>
                    <a:pt x="1392238" y="1394125"/>
                  </a:lnTo>
                  <a:lnTo>
                    <a:pt x="1380173" y="1397622"/>
                  </a:lnTo>
                  <a:lnTo>
                    <a:pt x="1367791" y="1400483"/>
                  </a:lnTo>
                  <a:lnTo>
                    <a:pt x="1354773" y="1403662"/>
                  </a:lnTo>
                  <a:lnTo>
                    <a:pt x="1341121" y="1405887"/>
                  </a:lnTo>
                  <a:lnTo>
                    <a:pt x="1326833" y="1407794"/>
                  </a:lnTo>
                  <a:lnTo>
                    <a:pt x="1324611" y="1408112"/>
                  </a:lnTo>
                  <a:lnTo>
                    <a:pt x="1311276" y="1407794"/>
                  </a:lnTo>
                  <a:lnTo>
                    <a:pt x="1296988" y="1405887"/>
                  </a:lnTo>
                  <a:lnTo>
                    <a:pt x="1283336" y="1403662"/>
                  </a:lnTo>
                  <a:lnTo>
                    <a:pt x="1270318" y="1400483"/>
                  </a:lnTo>
                  <a:lnTo>
                    <a:pt x="1257936" y="1397622"/>
                  </a:lnTo>
                  <a:lnTo>
                    <a:pt x="1246188" y="1394125"/>
                  </a:lnTo>
                  <a:lnTo>
                    <a:pt x="1235076" y="1390311"/>
                  </a:lnTo>
                  <a:lnTo>
                    <a:pt x="1224598" y="1386814"/>
                  </a:lnTo>
                  <a:lnTo>
                    <a:pt x="1214438" y="1382682"/>
                  </a:lnTo>
                  <a:lnTo>
                    <a:pt x="1205231" y="1378867"/>
                  </a:lnTo>
                  <a:lnTo>
                    <a:pt x="1196658" y="1374417"/>
                  </a:lnTo>
                  <a:lnTo>
                    <a:pt x="1192940" y="1372348"/>
                  </a:lnTo>
                  <a:lnTo>
                    <a:pt x="1177471" y="1376937"/>
                  </a:lnTo>
                  <a:lnTo>
                    <a:pt x="1156831" y="1382967"/>
                  </a:lnTo>
                  <a:lnTo>
                    <a:pt x="1135872" y="1388679"/>
                  </a:lnTo>
                  <a:lnTo>
                    <a:pt x="1094591" y="1399787"/>
                  </a:lnTo>
                  <a:lnTo>
                    <a:pt x="1054580" y="1409625"/>
                  </a:lnTo>
                  <a:lnTo>
                    <a:pt x="1017744" y="1419462"/>
                  </a:lnTo>
                  <a:lnTo>
                    <a:pt x="985672" y="1428031"/>
                  </a:lnTo>
                  <a:lnTo>
                    <a:pt x="971700" y="1432157"/>
                  </a:lnTo>
                  <a:lnTo>
                    <a:pt x="959633" y="1436282"/>
                  </a:lnTo>
                  <a:lnTo>
                    <a:pt x="949471" y="1439773"/>
                  </a:lnTo>
                  <a:lnTo>
                    <a:pt x="941215" y="1443581"/>
                  </a:lnTo>
                  <a:lnTo>
                    <a:pt x="938357" y="1445168"/>
                  </a:lnTo>
                  <a:lnTo>
                    <a:pt x="935499" y="1446755"/>
                  </a:lnTo>
                  <a:lnTo>
                    <a:pt x="933594" y="1448024"/>
                  </a:lnTo>
                  <a:lnTo>
                    <a:pt x="932324" y="1449928"/>
                  </a:lnTo>
                  <a:lnTo>
                    <a:pt x="932006" y="1451198"/>
                  </a:lnTo>
                  <a:lnTo>
                    <a:pt x="932006" y="1452784"/>
                  </a:lnTo>
                  <a:lnTo>
                    <a:pt x="932641" y="1454054"/>
                  </a:lnTo>
                  <a:lnTo>
                    <a:pt x="934229" y="1455641"/>
                  </a:lnTo>
                  <a:lnTo>
                    <a:pt x="938675" y="1457862"/>
                  </a:lnTo>
                  <a:lnTo>
                    <a:pt x="944390" y="1460401"/>
                  </a:lnTo>
                  <a:lnTo>
                    <a:pt x="950741" y="1462940"/>
                  </a:lnTo>
                  <a:lnTo>
                    <a:pt x="958363" y="1465161"/>
                  </a:lnTo>
                  <a:lnTo>
                    <a:pt x="966619" y="1467065"/>
                  </a:lnTo>
                  <a:lnTo>
                    <a:pt x="976145" y="1469604"/>
                  </a:lnTo>
                  <a:lnTo>
                    <a:pt x="985672" y="1471508"/>
                  </a:lnTo>
                  <a:lnTo>
                    <a:pt x="996468" y="1473412"/>
                  </a:lnTo>
                  <a:lnTo>
                    <a:pt x="1019014" y="1477538"/>
                  </a:lnTo>
                  <a:lnTo>
                    <a:pt x="1043783" y="1481029"/>
                  </a:lnTo>
                  <a:lnTo>
                    <a:pt x="1069505" y="1484202"/>
                  </a:lnTo>
                  <a:lnTo>
                    <a:pt x="1095861" y="1486741"/>
                  </a:lnTo>
                  <a:lnTo>
                    <a:pt x="1122218" y="1489597"/>
                  </a:lnTo>
                  <a:lnTo>
                    <a:pt x="1147939" y="1491819"/>
                  </a:lnTo>
                  <a:lnTo>
                    <a:pt x="1172708" y="1493723"/>
                  </a:lnTo>
                  <a:lnTo>
                    <a:pt x="1195889" y="1495309"/>
                  </a:lnTo>
                  <a:lnTo>
                    <a:pt x="1233995" y="1497214"/>
                  </a:lnTo>
                  <a:lnTo>
                    <a:pt x="1247967" y="1497848"/>
                  </a:lnTo>
                  <a:lnTo>
                    <a:pt x="1257811" y="1497848"/>
                  </a:lnTo>
                  <a:lnTo>
                    <a:pt x="1260034" y="1497848"/>
                  </a:lnTo>
                  <a:lnTo>
                    <a:pt x="1262574" y="1497531"/>
                  </a:lnTo>
                  <a:lnTo>
                    <a:pt x="1268925" y="1495944"/>
                  </a:lnTo>
                  <a:lnTo>
                    <a:pt x="1276864" y="1493723"/>
                  </a:lnTo>
                  <a:lnTo>
                    <a:pt x="1286391" y="1490549"/>
                  </a:lnTo>
                  <a:lnTo>
                    <a:pt x="1297187" y="1486106"/>
                  </a:lnTo>
                  <a:lnTo>
                    <a:pt x="1309254" y="1481663"/>
                  </a:lnTo>
                  <a:lnTo>
                    <a:pt x="1337516" y="1470239"/>
                  </a:lnTo>
                  <a:lnTo>
                    <a:pt x="1369588" y="1456593"/>
                  </a:lnTo>
                  <a:lnTo>
                    <a:pt x="1404836" y="1440725"/>
                  </a:lnTo>
                  <a:lnTo>
                    <a:pt x="1483271" y="1406768"/>
                  </a:lnTo>
                  <a:lnTo>
                    <a:pt x="1524870" y="1388679"/>
                  </a:lnTo>
                  <a:lnTo>
                    <a:pt x="1566786" y="1370908"/>
                  </a:lnTo>
                  <a:lnTo>
                    <a:pt x="1608703" y="1354088"/>
                  </a:lnTo>
                  <a:lnTo>
                    <a:pt x="1629343" y="1346154"/>
                  </a:lnTo>
                  <a:lnTo>
                    <a:pt x="1649666" y="1337903"/>
                  </a:lnTo>
                  <a:lnTo>
                    <a:pt x="1669672" y="1330604"/>
                  </a:lnTo>
                  <a:lnTo>
                    <a:pt x="1689043" y="1323622"/>
                  </a:lnTo>
                  <a:lnTo>
                    <a:pt x="1708095" y="1317275"/>
                  </a:lnTo>
                  <a:lnTo>
                    <a:pt x="1726513" y="1311246"/>
                  </a:lnTo>
                  <a:lnTo>
                    <a:pt x="1743978" y="1305851"/>
                  </a:lnTo>
                  <a:lnTo>
                    <a:pt x="1760491" y="1301725"/>
                  </a:lnTo>
                  <a:lnTo>
                    <a:pt x="1776368" y="1297599"/>
                  </a:lnTo>
                  <a:lnTo>
                    <a:pt x="1790976" y="1294743"/>
                  </a:lnTo>
                  <a:lnTo>
                    <a:pt x="1804630" y="1292204"/>
                  </a:lnTo>
                  <a:lnTo>
                    <a:pt x="1817650" y="1290618"/>
                  </a:lnTo>
                  <a:lnTo>
                    <a:pt x="1829717" y="1289031"/>
                  </a:lnTo>
                  <a:lnTo>
                    <a:pt x="1840831" y="1288396"/>
                  </a:lnTo>
                  <a:lnTo>
                    <a:pt x="1851310" y="1287762"/>
                  </a:lnTo>
                  <a:lnTo>
                    <a:pt x="1860836" y="1287127"/>
                  </a:lnTo>
                  <a:lnTo>
                    <a:pt x="1869728" y="1287762"/>
                  </a:lnTo>
                  <a:lnTo>
                    <a:pt x="1877984" y="1288396"/>
                  </a:lnTo>
                  <a:lnTo>
                    <a:pt x="1885605" y="1289348"/>
                  </a:lnTo>
                  <a:lnTo>
                    <a:pt x="1892274" y="1290618"/>
                  </a:lnTo>
                  <a:lnTo>
                    <a:pt x="1898307" y="1292204"/>
                  </a:lnTo>
                  <a:lnTo>
                    <a:pt x="1904023" y="1294426"/>
                  </a:lnTo>
                  <a:lnTo>
                    <a:pt x="1908469" y="1296647"/>
                  </a:lnTo>
                  <a:lnTo>
                    <a:pt x="1912914" y="1298869"/>
                  </a:lnTo>
                  <a:lnTo>
                    <a:pt x="1916725" y="1302042"/>
                  </a:lnTo>
                  <a:lnTo>
                    <a:pt x="1919901" y="1304899"/>
                  </a:lnTo>
                  <a:lnTo>
                    <a:pt x="1922441" y="1308389"/>
                  </a:lnTo>
                  <a:lnTo>
                    <a:pt x="1924664" y="1311880"/>
                  </a:lnTo>
                  <a:lnTo>
                    <a:pt x="1926252" y="1315688"/>
                  </a:lnTo>
                  <a:lnTo>
                    <a:pt x="1927522" y="1319497"/>
                  </a:lnTo>
                  <a:lnTo>
                    <a:pt x="1928157" y="1323622"/>
                  </a:lnTo>
                  <a:lnTo>
                    <a:pt x="1928474" y="1328065"/>
                  </a:lnTo>
                  <a:lnTo>
                    <a:pt x="1928474" y="1332825"/>
                  </a:lnTo>
                  <a:lnTo>
                    <a:pt x="1928157" y="1336951"/>
                  </a:lnTo>
                  <a:lnTo>
                    <a:pt x="1927522" y="1342029"/>
                  </a:lnTo>
                  <a:lnTo>
                    <a:pt x="1926252" y="1346789"/>
                  </a:lnTo>
                  <a:lnTo>
                    <a:pt x="1924981" y="1351549"/>
                  </a:lnTo>
                  <a:lnTo>
                    <a:pt x="1923711" y="1356627"/>
                  </a:lnTo>
                  <a:lnTo>
                    <a:pt x="1921488" y="1361704"/>
                  </a:lnTo>
                  <a:lnTo>
                    <a:pt x="1919583" y="1366782"/>
                  </a:lnTo>
                  <a:lnTo>
                    <a:pt x="1917728" y="1370490"/>
                  </a:lnTo>
                  <a:lnTo>
                    <a:pt x="1673225" y="1539875"/>
                  </a:lnTo>
                  <a:lnTo>
                    <a:pt x="1839536" y="1455101"/>
                  </a:lnTo>
                  <a:lnTo>
                    <a:pt x="1835829" y="1457509"/>
                  </a:lnTo>
                  <a:lnTo>
                    <a:pt x="1835750" y="1457545"/>
                  </a:lnTo>
                  <a:lnTo>
                    <a:pt x="1831940" y="1459449"/>
                  </a:lnTo>
                  <a:lnTo>
                    <a:pt x="1834797" y="1458179"/>
                  </a:lnTo>
                  <a:lnTo>
                    <a:pt x="1835829" y="1457509"/>
                  </a:lnTo>
                  <a:lnTo>
                    <a:pt x="1846229" y="1452784"/>
                  </a:lnTo>
                  <a:lnTo>
                    <a:pt x="1861789" y="1446437"/>
                  </a:lnTo>
                  <a:lnTo>
                    <a:pt x="1871633" y="1442629"/>
                  </a:lnTo>
                  <a:lnTo>
                    <a:pt x="1882112" y="1438821"/>
                  </a:lnTo>
                  <a:lnTo>
                    <a:pt x="1893226" y="1435013"/>
                  </a:lnTo>
                  <a:lnTo>
                    <a:pt x="1905293" y="1431204"/>
                  </a:lnTo>
                  <a:lnTo>
                    <a:pt x="1917995" y="1427714"/>
                  </a:lnTo>
                  <a:lnTo>
                    <a:pt x="1930697" y="1424857"/>
                  </a:lnTo>
                  <a:lnTo>
                    <a:pt x="1944034" y="1422001"/>
                  </a:lnTo>
                  <a:lnTo>
                    <a:pt x="1957054" y="1420097"/>
                  </a:lnTo>
                  <a:lnTo>
                    <a:pt x="1970391" y="1418828"/>
                  </a:lnTo>
                  <a:lnTo>
                    <a:pt x="1977059" y="1418510"/>
                  </a:lnTo>
                  <a:lnTo>
                    <a:pt x="1983410" y="1418193"/>
                  </a:lnTo>
                  <a:lnTo>
                    <a:pt x="1989761" y="1418510"/>
                  </a:lnTo>
                  <a:lnTo>
                    <a:pt x="1995795" y="1418828"/>
                  </a:lnTo>
                  <a:lnTo>
                    <a:pt x="2001828" y="1419780"/>
                  </a:lnTo>
                  <a:lnTo>
                    <a:pt x="2007862" y="1420732"/>
                  </a:lnTo>
                  <a:lnTo>
                    <a:pt x="2013577" y="1421684"/>
                  </a:lnTo>
                  <a:lnTo>
                    <a:pt x="2018658" y="1423588"/>
                  </a:lnTo>
                  <a:lnTo>
                    <a:pt x="2023739" y="1425175"/>
                  </a:lnTo>
                  <a:lnTo>
                    <a:pt x="2028820" y="1427079"/>
                  </a:lnTo>
                  <a:lnTo>
                    <a:pt x="2033265" y="1429618"/>
                  </a:lnTo>
                  <a:lnTo>
                    <a:pt x="2037394" y="1431839"/>
                  </a:lnTo>
                  <a:lnTo>
                    <a:pt x="2041839" y="1434378"/>
                  </a:lnTo>
                  <a:lnTo>
                    <a:pt x="2045650" y="1437234"/>
                  </a:lnTo>
                  <a:lnTo>
                    <a:pt x="2048825" y="1439773"/>
                  </a:lnTo>
                  <a:lnTo>
                    <a:pt x="2052001" y="1442946"/>
                  </a:lnTo>
                  <a:lnTo>
                    <a:pt x="2054859" y="1445803"/>
                  </a:lnTo>
                  <a:lnTo>
                    <a:pt x="2057082" y="1449294"/>
                  </a:lnTo>
                  <a:lnTo>
                    <a:pt x="2059305" y="1452467"/>
                  </a:lnTo>
                  <a:lnTo>
                    <a:pt x="2060892" y="1455958"/>
                  </a:lnTo>
                  <a:lnTo>
                    <a:pt x="2062162" y="1459131"/>
                  </a:lnTo>
                  <a:lnTo>
                    <a:pt x="2063115" y="1462622"/>
                  </a:lnTo>
                  <a:lnTo>
                    <a:pt x="2063433" y="1465796"/>
                  </a:lnTo>
                  <a:lnTo>
                    <a:pt x="2063750" y="1469287"/>
                  </a:lnTo>
                  <a:lnTo>
                    <a:pt x="2063433" y="1472778"/>
                  </a:lnTo>
                  <a:lnTo>
                    <a:pt x="2062480" y="1476268"/>
                  </a:lnTo>
                  <a:lnTo>
                    <a:pt x="2061210" y="1479442"/>
                  </a:lnTo>
                  <a:lnTo>
                    <a:pt x="2059622" y="1482933"/>
                  </a:lnTo>
                  <a:lnTo>
                    <a:pt x="2057082" y="1485789"/>
                  </a:lnTo>
                  <a:lnTo>
                    <a:pt x="2054541" y="1489280"/>
                  </a:lnTo>
                  <a:lnTo>
                    <a:pt x="2051048" y="1492136"/>
                  </a:lnTo>
                  <a:lnTo>
                    <a:pt x="2047555" y="1495309"/>
                  </a:lnTo>
                  <a:lnTo>
                    <a:pt x="2043110" y="1497848"/>
                  </a:lnTo>
                  <a:lnTo>
                    <a:pt x="2038029" y="1500704"/>
                  </a:lnTo>
                  <a:lnTo>
                    <a:pt x="2017071" y="1511494"/>
                  </a:lnTo>
                  <a:lnTo>
                    <a:pt x="1995795" y="1522919"/>
                  </a:lnTo>
                  <a:lnTo>
                    <a:pt x="1975154" y="1534344"/>
                  </a:lnTo>
                  <a:lnTo>
                    <a:pt x="1956101" y="1545451"/>
                  </a:lnTo>
                  <a:lnTo>
                    <a:pt x="1926252" y="1562271"/>
                  </a:lnTo>
                  <a:lnTo>
                    <a:pt x="1914502" y="1569252"/>
                  </a:lnTo>
                  <a:lnTo>
                    <a:pt x="1983410" y="1527997"/>
                  </a:lnTo>
                  <a:lnTo>
                    <a:pt x="1511215" y="1778704"/>
                  </a:lnTo>
                  <a:lnTo>
                    <a:pt x="1498196" y="1785369"/>
                  </a:lnTo>
                  <a:lnTo>
                    <a:pt x="1482953" y="1792985"/>
                  </a:lnTo>
                  <a:lnTo>
                    <a:pt x="1462948" y="1802823"/>
                  </a:lnTo>
                  <a:lnTo>
                    <a:pt x="1438814" y="1814248"/>
                  </a:lnTo>
                  <a:lnTo>
                    <a:pt x="1410870" y="1827259"/>
                  </a:lnTo>
                  <a:lnTo>
                    <a:pt x="1380385" y="1841223"/>
                  </a:lnTo>
                  <a:lnTo>
                    <a:pt x="1347678" y="1855186"/>
                  </a:lnTo>
                  <a:lnTo>
                    <a:pt x="1313382" y="1869150"/>
                  </a:lnTo>
                  <a:lnTo>
                    <a:pt x="1295917" y="1876131"/>
                  </a:lnTo>
                  <a:lnTo>
                    <a:pt x="1278769" y="1882796"/>
                  </a:lnTo>
                  <a:lnTo>
                    <a:pt x="1260987" y="1889143"/>
                  </a:lnTo>
                  <a:lnTo>
                    <a:pt x="1243204" y="1895172"/>
                  </a:lnTo>
                  <a:lnTo>
                    <a:pt x="1225739" y="1900885"/>
                  </a:lnTo>
                  <a:lnTo>
                    <a:pt x="1208909" y="1905962"/>
                  </a:lnTo>
                  <a:lnTo>
                    <a:pt x="1191761" y="1910723"/>
                  </a:lnTo>
                  <a:lnTo>
                    <a:pt x="1175248" y="1914848"/>
                  </a:lnTo>
                  <a:lnTo>
                    <a:pt x="1159371" y="1918656"/>
                  </a:lnTo>
                  <a:lnTo>
                    <a:pt x="1144129" y="1921513"/>
                  </a:lnTo>
                  <a:lnTo>
                    <a:pt x="1129204" y="1923417"/>
                  </a:lnTo>
                  <a:lnTo>
                    <a:pt x="1115232" y="1925004"/>
                  </a:lnTo>
                  <a:lnTo>
                    <a:pt x="1108563" y="1925321"/>
                  </a:lnTo>
                  <a:lnTo>
                    <a:pt x="1102212" y="1925638"/>
                  </a:lnTo>
                  <a:lnTo>
                    <a:pt x="1095861" y="1925638"/>
                  </a:lnTo>
                  <a:lnTo>
                    <a:pt x="1089828" y="1925321"/>
                  </a:lnTo>
                  <a:lnTo>
                    <a:pt x="1076808" y="1924051"/>
                  </a:lnTo>
                  <a:lnTo>
                    <a:pt x="1061884" y="1922465"/>
                  </a:lnTo>
                  <a:lnTo>
                    <a:pt x="1025683" y="1918656"/>
                  </a:lnTo>
                  <a:lnTo>
                    <a:pt x="983131" y="1912944"/>
                  </a:lnTo>
                  <a:lnTo>
                    <a:pt x="934546" y="1906280"/>
                  </a:lnTo>
                  <a:lnTo>
                    <a:pt x="824992" y="1890412"/>
                  </a:lnTo>
                  <a:lnTo>
                    <a:pt x="707181" y="1872958"/>
                  </a:lnTo>
                  <a:lnTo>
                    <a:pt x="589688" y="1856138"/>
                  </a:lnTo>
                  <a:lnTo>
                    <a:pt x="534117" y="1848522"/>
                  </a:lnTo>
                  <a:lnTo>
                    <a:pt x="482357" y="1841540"/>
                  </a:lnTo>
                  <a:lnTo>
                    <a:pt x="435677" y="1835828"/>
                  </a:lnTo>
                  <a:lnTo>
                    <a:pt x="394713" y="1831385"/>
                  </a:lnTo>
                  <a:lnTo>
                    <a:pt x="376613" y="1829798"/>
                  </a:lnTo>
                  <a:lnTo>
                    <a:pt x="361053" y="1828529"/>
                  </a:lnTo>
                  <a:lnTo>
                    <a:pt x="347399" y="1827577"/>
                  </a:lnTo>
                  <a:lnTo>
                    <a:pt x="335967" y="1827259"/>
                  </a:lnTo>
                  <a:lnTo>
                    <a:pt x="314056" y="1827577"/>
                  </a:lnTo>
                  <a:lnTo>
                    <a:pt x="289922" y="1827894"/>
                  </a:lnTo>
                  <a:lnTo>
                    <a:pt x="237209" y="1829481"/>
                  </a:lnTo>
                  <a:lnTo>
                    <a:pt x="181321" y="1831385"/>
                  </a:lnTo>
                  <a:lnTo>
                    <a:pt x="126702" y="1833606"/>
                  </a:lnTo>
                  <a:lnTo>
                    <a:pt x="37153" y="1837732"/>
                  </a:lnTo>
                  <a:lnTo>
                    <a:pt x="0" y="1839636"/>
                  </a:lnTo>
                  <a:lnTo>
                    <a:pt x="19053" y="1500704"/>
                  </a:lnTo>
                  <a:lnTo>
                    <a:pt x="28580" y="1501657"/>
                  </a:lnTo>
                  <a:lnTo>
                    <a:pt x="54301" y="1503878"/>
                  </a:lnTo>
                  <a:lnTo>
                    <a:pt x="72084" y="1505147"/>
                  </a:lnTo>
                  <a:lnTo>
                    <a:pt x="92089" y="1506099"/>
                  </a:lnTo>
                  <a:lnTo>
                    <a:pt x="114318" y="1507369"/>
                  </a:lnTo>
                  <a:lnTo>
                    <a:pt x="137499" y="1507686"/>
                  </a:lnTo>
                  <a:lnTo>
                    <a:pt x="161632" y="1507369"/>
                  </a:lnTo>
                  <a:lnTo>
                    <a:pt x="173699" y="1506734"/>
                  </a:lnTo>
                  <a:lnTo>
                    <a:pt x="186084" y="1505782"/>
                  </a:lnTo>
                  <a:lnTo>
                    <a:pt x="198151" y="1504830"/>
                  </a:lnTo>
                  <a:lnTo>
                    <a:pt x="210217" y="1503878"/>
                  </a:lnTo>
                  <a:lnTo>
                    <a:pt x="221649" y="1502291"/>
                  </a:lnTo>
                  <a:lnTo>
                    <a:pt x="233399" y="1500704"/>
                  </a:lnTo>
                  <a:lnTo>
                    <a:pt x="244513" y="1498483"/>
                  </a:lnTo>
                  <a:lnTo>
                    <a:pt x="255627" y="1496262"/>
                  </a:lnTo>
                  <a:lnTo>
                    <a:pt x="265471" y="1493088"/>
                  </a:lnTo>
                  <a:lnTo>
                    <a:pt x="275315" y="1490232"/>
                  </a:lnTo>
                  <a:lnTo>
                    <a:pt x="284524" y="1486424"/>
                  </a:lnTo>
                  <a:lnTo>
                    <a:pt x="292780" y="1482615"/>
                  </a:lnTo>
                  <a:lnTo>
                    <a:pt x="300719" y="1478172"/>
                  </a:lnTo>
                  <a:lnTo>
                    <a:pt x="304212" y="1475634"/>
                  </a:lnTo>
                  <a:lnTo>
                    <a:pt x="307705" y="1473095"/>
                  </a:lnTo>
                  <a:lnTo>
                    <a:pt x="321677" y="1462622"/>
                  </a:lnTo>
                  <a:lnTo>
                    <a:pt x="337872" y="1450880"/>
                  </a:lnTo>
                  <a:lnTo>
                    <a:pt x="355972" y="1438821"/>
                  </a:lnTo>
                  <a:lnTo>
                    <a:pt x="375978" y="1426127"/>
                  </a:lnTo>
                  <a:lnTo>
                    <a:pt x="396936" y="1413433"/>
                  </a:lnTo>
                  <a:lnTo>
                    <a:pt x="418847" y="1400421"/>
                  </a:lnTo>
                  <a:lnTo>
                    <a:pt x="441075" y="1387727"/>
                  </a:lnTo>
                  <a:lnTo>
                    <a:pt x="463621" y="1375351"/>
                  </a:lnTo>
                  <a:lnTo>
                    <a:pt x="485850" y="1363291"/>
                  </a:lnTo>
                  <a:lnTo>
                    <a:pt x="508078" y="1352184"/>
                  </a:lnTo>
                  <a:lnTo>
                    <a:pt x="529037" y="1341711"/>
                  </a:lnTo>
                  <a:lnTo>
                    <a:pt x="549042" y="1332191"/>
                  </a:lnTo>
                  <a:lnTo>
                    <a:pt x="567142" y="1323940"/>
                  </a:lnTo>
                  <a:lnTo>
                    <a:pt x="583972" y="1317275"/>
                  </a:lnTo>
                  <a:lnTo>
                    <a:pt x="597945" y="1311880"/>
                  </a:lnTo>
                  <a:lnTo>
                    <a:pt x="604296" y="1309976"/>
                  </a:lnTo>
                  <a:lnTo>
                    <a:pt x="609694" y="1308389"/>
                  </a:lnTo>
                  <a:lnTo>
                    <a:pt x="616680" y="1307120"/>
                  </a:lnTo>
                  <a:lnTo>
                    <a:pt x="626524" y="1304899"/>
                  </a:lnTo>
                  <a:lnTo>
                    <a:pt x="655103" y="1299821"/>
                  </a:lnTo>
                  <a:lnTo>
                    <a:pt x="693844" y="1293474"/>
                  </a:lnTo>
                  <a:lnTo>
                    <a:pt x="740842" y="1286492"/>
                  </a:lnTo>
                  <a:lnTo>
                    <a:pt x="794507" y="1279193"/>
                  </a:lnTo>
                  <a:lnTo>
                    <a:pt x="853254" y="1271894"/>
                  </a:lnTo>
                  <a:lnTo>
                    <a:pt x="884056" y="1268403"/>
                  </a:lnTo>
                  <a:lnTo>
                    <a:pt x="915176" y="1264912"/>
                  </a:lnTo>
                  <a:lnTo>
                    <a:pt x="946931" y="1261421"/>
                  </a:lnTo>
                  <a:lnTo>
                    <a:pt x="979003" y="1258565"/>
                  </a:lnTo>
                  <a:lnTo>
                    <a:pt x="1010758" y="1256026"/>
                  </a:lnTo>
                  <a:lnTo>
                    <a:pt x="1042195" y="1253488"/>
                  </a:lnTo>
                  <a:lnTo>
                    <a:pt x="1073633" y="1251583"/>
                  </a:lnTo>
                  <a:lnTo>
                    <a:pt x="1103800" y="1249997"/>
                  </a:lnTo>
                  <a:lnTo>
                    <a:pt x="1108711" y="1249733"/>
                  </a:lnTo>
                  <a:lnTo>
                    <a:pt x="1108711" y="1144905"/>
                  </a:lnTo>
                  <a:lnTo>
                    <a:pt x="1105218" y="1127104"/>
                  </a:lnTo>
                  <a:lnTo>
                    <a:pt x="1102043" y="1110256"/>
                  </a:lnTo>
                  <a:lnTo>
                    <a:pt x="1097916" y="1094680"/>
                  </a:lnTo>
                  <a:lnTo>
                    <a:pt x="1093788" y="1080057"/>
                  </a:lnTo>
                  <a:lnTo>
                    <a:pt x="1089026" y="1067024"/>
                  </a:lnTo>
                  <a:lnTo>
                    <a:pt x="1083946" y="1054626"/>
                  </a:lnTo>
                  <a:lnTo>
                    <a:pt x="1078866" y="1043818"/>
                  </a:lnTo>
                  <a:lnTo>
                    <a:pt x="1073468" y="1033010"/>
                  </a:lnTo>
                  <a:lnTo>
                    <a:pt x="1067753" y="1023474"/>
                  </a:lnTo>
                  <a:lnTo>
                    <a:pt x="1061721" y="1014255"/>
                  </a:lnTo>
                  <a:lnTo>
                    <a:pt x="1055371" y="1005672"/>
                  </a:lnTo>
                  <a:lnTo>
                    <a:pt x="1049021" y="997407"/>
                  </a:lnTo>
                  <a:lnTo>
                    <a:pt x="1042671" y="989460"/>
                  </a:lnTo>
                  <a:lnTo>
                    <a:pt x="1036003" y="981831"/>
                  </a:lnTo>
                  <a:lnTo>
                    <a:pt x="1022668" y="966891"/>
                  </a:lnTo>
                  <a:lnTo>
                    <a:pt x="1013461" y="957036"/>
                  </a:lnTo>
                  <a:lnTo>
                    <a:pt x="1004888" y="947182"/>
                  </a:lnTo>
                  <a:lnTo>
                    <a:pt x="995681" y="936692"/>
                  </a:lnTo>
                  <a:lnTo>
                    <a:pt x="987108" y="925884"/>
                  </a:lnTo>
                  <a:lnTo>
                    <a:pt x="978853" y="914440"/>
                  </a:lnTo>
                  <a:lnTo>
                    <a:pt x="970916" y="902042"/>
                  </a:lnTo>
                  <a:lnTo>
                    <a:pt x="966788" y="895367"/>
                  </a:lnTo>
                  <a:lnTo>
                    <a:pt x="962978" y="888691"/>
                  </a:lnTo>
                  <a:lnTo>
                    <a:pt x="959168" y="881698"/>
                  </a:lnTo>
                  <a:lnTo>
                    <a:pt x="955676" y="874069"/>
                  </a:lnTo>
                  <a:lnTo>
                    <a:pt x="952183" y="866122"/>
                  </a:lnTo>
                  <a:lnTo>
                    <a:pt x="948691" y="858175"/>
                  </a:lnTo>
                  <a:lnTo>
                    <a:pt x="945516" y="849910"/>
                  </a:lnTo>
                  <a:lnTo>
                    <a:pt x="942341" y="841009"/>
                  </a:lnTo>
                  <a:lnTo>
                    <a:pt x="939483" y="831790"/>
                  </a:lnTo>
                  <a:lnTo>
                    <a:pt x="936626" y="821936"/>
                  </a:lnTo>
                  <a:lnTo>
                    <a:pt x="934086" y="812082"/>
                  </a:lnTo>
                  <a:lnTo>
                    <a:pt x="931863" y="801274"/>
                  </a:lnTo>
                  <a:lnTo>
                    <a:pt x="929323" y="790148"/>
                  </a:lnTo>
                  <a:lnTo>
                    <a:pt x="927418" y="778704"/>
                  </a:lnTo>
                  <a:lnTo>
                    <a:pt x="925513" y="766624"/>
                  </a:lnTo>
                  <a:lnTo>
                    <a:pt x="923608" y="753909"/>
                  </a:lnTo>
                  <a:lnTo>
                    <a:pt x="922338" y="740876"/>
                  </a:lnTo>
                  <a:lnTo>
                    <a:pt x="921068" y="727207"/>
                  </a:lnTo>
                  <a:lnTo>
                    <a:pt x="920433" y="712584"/>
                  </a:lnTo>
                  <a:lnTo>
                    <a:pt x="919481" y="697644"/>
                  </a:lnTo>
                  <a:lnTo>
                    <a:pt x="919163" y="680478"/>
                  </a:lnTo>
                  <a:lnTo>
                    <a:pt x="919481" y="663948"/>
                  </a:lnTo>
                  <a:lnTo>
                    <a:pt x="920751" y="647736"/>
                  </a:lnTo>
                  <a:lnTo>
                    <a:pt x="922338" y="631842"/>
                  </a:lnTo>
                  <a:lnTo>
                    <a:pt x="924561" y="616266"/>
                  </a:lnTo>
                  <a:lnTo>
                    <a:pt x="928053" y="601325"/>
                  </a:lnTo>
                  <a:lnTo>
                    <a:pt x="932181" y="586703"/>
                  </a:lnTo>
                  <a:lnTo>
                    <a:pt x="936308" y="572398"/>
                  </a:lnTo>
                  <a:lnTo>
                    <a:pt x="941706" y="558093"/>
                  </a:lnTo>
                  <a:lnTo>
                    <a:pt x="947738" y="544424"/>
                  </a:lnTo>
                  <a:lnTo>
                    <a:pt x="954406" y="531391"/>
                  </a:lnTo>
                  <a:lnTo>
                    <a:pt x="958216" y="525033"/>
                  </a:lnTo>
                  <a:lnTo>
                    <a:pt x="961708" y="518676"/>
                  </a:lnTo>
                  <a:lnTo>
                    <a:pt x="965836" y="512318"/>
                  </a:lnTo>
                  <a:lnTo>
                    <a:pt x="969646" y="506278"/>
                  </a:lnTo>
                  <a:lnTo>
                    <a:pt x="978853" y="494199"/>
                  </a:lnTo>
                  <a:lnTo>
                    <a:pt x="988061" y="483073"/>
                  </a:lnTo>
                  <a:lnTo>
                    <a:pt x="998221" y="471629"/>
                  </a:lnTo>
                  <a:lnTo>
                    <a:pt x="1008698" y="461139"/>
                  </a:lnTo>
                  <a:lnTo>
                    <a:pt x="1019811" y="451602"/>
                  </a:lnTo>
                  <a:lnTo>
                    <a:pt x="1030923" y="442384"/>
                  </a:lnTo>
                  <a:lnTo>
                    <a:pt x="1042671" y="433801"/>
                  </a:lnTo>
                  <a:lnTo>
                    <a:pt x="1054736" y="425854"/>
                  </a:lnTo>
                  <a:lnTo>
                    <a:pt x="1066483" y="418542"/>
                  </a:lnTo>
                  <a:lnTo>
                    <a:pt x="1078866" y="411549"/>
                  </a:lnTo>
                  <a:lnTo>
                    <a:pt x="1091248" y="405191"/>
                  </a:lnTo>
                  <a:lnTo>
                    <a:pt x="1103631" y="399152"/>
                  </a:lnTo>
                  <a:lnTo>
                    <a:pt x="1116331" y="393748"/>
                  </a:lnTo>
                  <a:lnTo>
                    <a:pt x="1128713" y="388661"/>
                  </a:lnTo>
                  <a:lnTo>
                    <a:pt x="1141413" y="383893"/>
                  </a:lnTo>
                  <a:lnTo>
                    <a:pt x="1153796" y="380079"/>
                  </a:lnTo>
                  <a:lnTo>
                    <a:pt x="1166178" y="376264"/>
                  </a:lnTo>
                  <a:lnTo>
                    <a:pt x="1178243" y="373085"/>
                  </a:lnTo>
                  <a:lnTo>
                    <a:pt x="1190308" y="369906"/>
                  </a:lnTo>
                  <a:lnTo>
                    <a:pt x="1201738" y="367363"/>
                  </a:lnTo>
                  <a:lnTo>
                    <a:pt x="1213168" y="364820"/>
                  </a:lnTo>
                  <a:lnTo>
                    <a:pt x="1224281" y="362595"/>
                  </a:lnTo>
                  <a:lnTo>
                    <a:pt x="1235076" y="361006"/>
                  </a:lnTo>
                  <a:lnTo>
                    <a:pt x="1254761" y="358145"/>
                  </a:lnTo>
                  <a:lnTo>
                    <a:pt x="1272223" y="356237"/>
                  </a:lnTo>
                  <a:lnTo>
                    <a:pt x="1287781" y="354966"/>
                  </a:lnTo>
                  <a:lnTo>
                    <a:pt x="1300163" y="354330"/>
                  </a:lnTo>
                  <a:lnTo>
                    <a:pt x="1309371" y="354012"/>
                  </a:lnTo>
                  <a:close/>
                  <a:moveTo>
                    <a:pt x="1815403" y="215900"/>
                  </a:moveTo>
                  <a:lnTo>
                    <a:pt x="1818266" y="216218"/>
                  </a:lnTo>
                  <a:lnTo>
                    <a:pt x="1821764" y="216535"/>
                  </a:lnTo>
                  <a:lnTo>
                    <a:pt x="1824945" y="217170"/>
                  </a:lnTo>
                  <a:lnTo>
                    <a:pt x="1828126" y="218758"/>
                  </a:lnTo>
                  <a:lnTo>
                    <a:pt x="1830989" y="220028"/>
                  </a:lnTo>
                  <a:lnTo>
                    <a:pt x="1834170" y="221615"/>
                  </a:lnTo>
                  <a:lnTo>
                    <a:pt x="1836715" y="223520"/>
                  </a:lnTo>
                  <a:lnTo>
                    <a:pt x="1839577" y="226060"/>
                  </a:lnTo>
                  <a:lnTo>
                    <a:pt x="1841804" y="228600"/>
                  </a:lnTo>
                  <a:lnTo>
                    <a:pt x="1843713" y="231458"/>
                  </a:lnTo>
                  <a:lnTo>
                    <a:pt x="1845621" y="234315"/>
                  </a:lnTo>
                  <a:lnTo>
                    <a:pt x="1847212" y="237490"/>
                  </a:lnTo>
                  <a:lnTo>
                    <a:pt x="1848166" y="240348"/>
                  </a:lnTo>
                  <a:lnTo>
                    <a:pt x="1848802" y="243523"/>
                  </a:lnTo>
                  <a:lnTo>
                    <a:pt x="1849438" y="247015"/>
                  </a:lnTo>
                  <a:lnTo>
                    <a:pt x="1849438" y="250508"/>
                  </a:lnTo>
                  <a:lnTo>
                    <a:pt x="1849438" y="253365"/>
                  </a:lnTo>
                  <a:lnTo>
                    <a:pt x="1848802" y="256858"/>
                  </a:lnTo>
                  <a:lnTo>
                    <a:pt x="1848166" y="260033"/>
                  </a:lnTo>
                  <a:lnTo>
                    <a:pt x="1847212" y="263208"/>
                  </a:lnTo>
                  <a:lnTo>
                    <a:pt x="1845621" y="266065"/>
                  </a:lnTo>
                  <a:lnTo>
                    <a:pt x="1843713" y="268923"/>
                  </a:lnTo>
                  <a:lnTo>
                    <a:pt x="1841804" y="271780"/>
                  </a:lnTo>
                  <a:lnTo>
                    <a:pt x="1839577" y="274320"/>
                  </a:lnTo>
                  <a:lnTo>
                    <a:pt x="1736517" y="377190"/>
                  </a:lnTo>
                  <a:lnTo>
                    <a:pt x="1733654" y="379730"/>
                  </a:lnTo>
                  <a:lnTo>
                    <a:pt x="1731109" y="381635"/>
                  </a:lnTo>
                  <a:lnTo>
                    <a:pt x="1727928" y="383223"/>
                  </a:lnTo>
                  <a:lnTo>
                    <a:pt x="1725065" y="384810"/>
                  </a:lnTo>
                  <a:lnTo>
                    <a:pt x="1721885" y="386080"/>
                  </a:lnTo>
                  <a:lnTo>
                    <a:pt x="1718704" y="386715"/>
                  </a:lnTo>
                  <a:lnTo>
                    <a:pt x="1715205" y="387350"/>
                  </a:lnTo>
                  <a:lnTo>
                    <a:pt x="1712342" y="387350"/>
                  </a:lnTo>
                  <a:lnTo>
                    <a:pt x="1708843" y="387350"/>
                  </a:lnTo>
                  <a:lnTo>
                    <a:pt x="1705662" y="386715"/>
                  </a:lnTo>
                  <a:lnTo>
                    <a:pt x="1702163" y="386080"/>
                  </a:lnTo>
                  <a:lnTo>
                    <a:pt x="1699300" y="384810"/>
                  </a:lnTo>
                  <a:lnTo>
                    <a:pt x="1696119" y="383223"/>
                  </a:lnTo>
                  <a:lnTo>
                    <a:pt x="1693257" y="381635"/>
                  </a:lnTo>
                  <a:lnTo>
                    <a:pt x="1690394" y="379730"/>
                  </a:lnTo>
                  <a:lnTo>
                    <a:pt x="1687849" y="377190"/>
                  </a:lnTo>
                  <a:lnTo>
                    <a:pt x="1685622" y="374650"/>
                  </a:lnTo>
                  <a:lnTo>
                    <a:pt x="1683396" y="371793"/>
                  </a:lnTo>
                  <a:lnTo>
                    <a:pt x="1681805" y="368935"/>
                  </a:lnTo>
                  <a:lnTo>
                    <a:pt x="1680533" y="365760"/>
                  </a:lnTo>
                  <a:lnTo>
                    <a:pt x="1679261" y="362903"/>
                  </a:lnTo>
                  <a:lnTo>
                    <a:pt x="1678624" y="359410"/>
                  </a:lnTo>
                  <a:lnTo>
                    <a:pt x="1678306" y="356235"/>
                  </a:lnTo>
                  <a:lnTo>
                    <a:pt x="1677988" y="353378"/>
                  </a:lnTo>
                  <a:lnTo>
                    <a:pt x="1678306" y="349885"/>
                  </a:lnTo>
                  <a:lnTo>
                    <a:pt x="1678624" y="346393"/>
                  </a:lnTo>
                  <a:lnTo>
                    <a:pt x="1679261" y="343218"/>
                  </a:lnTo>
                  <a:lnTo>
                    <a:pt x="1680533" y="340043"/>
                  </a:lnTo>
                  <a:lnTo>
                    <a:pt x="1681805" y="337185"/>
                  </a:lnTo>
                  <a:lnTo>
                    <a:pt x="1683396" y="334328"/>
                  </a:lnTo>
                  <a:lnTo>
                    <a:pt x="1685622" y="331470"/>
                  </a:lnTo>
                  <a:lnTo>
                    <a:pt x="1687849" y="328930"/>
                  </a:lnTo>
                  <a:lnTo>
                    <a:pt x="1790910" y="226060"/>
                  </a:lnTo>
                  <a:lnTo>
                    <a:pt x="1793455" y="223520"/>
                  </a:lnTo>
                  <a:lnTo>
                    <a:pt x="1796317" y="221615"/>
                  </a:lnTo>
                  <a:lnTo>
                    <a:pt x="1799180" y="220028"/>
                  </a:lnTo>
                  <a:lnTo>
                    <a:pt x="1802361" y="218758"/>
                  </a:lnTo>
                  <a:lnTo>
                    <a:pt x="1805224" y="217170"/>
                  </a:lnTo>
                  <a:lnTo>
                    <a:pt x="1808723" y="216535"/>
                  </a:lnTo>
                  <a:lnTo>
                    <a:pt x="1811904" y="216218"/>
                  </a:lnTo>
                  <a:lnTo>
                    <a:pt x="1815403" y="215900"/>
                  </a:lnTo>
                  <a:close/>
                  <a:moveTo>
                    <a:pt x="851599" y="215900"/>
                  </a:moveTo>
                  <a:lnTo>
                    <a:pt x="855065" y="216218"/>
                  </a:lnTo>
                  <a:lnTo>
                    <a:pt x="857902" y="216535"/>
                  </a:lnTo>
                  <a:lnTo>
                    <a:pt x="861368" y="217170"/>
                  </a:lnTo>
                  <a:lnTo>
                    <a:pt x="864205" y="218758"/>
                  </a:lnTo>
                  <a:lnTo>
                    <a:pt x="867356" y="220028"/>
                  </a:lnTo>
                  <a:lnTo>
                    <a:pt x="870192" y="221615"/>
                  </a:lnTo>
                  <a:lnTo>
                    <a:pt x="872713" y="223520"/>
                  </a:lnTo>
                  <a:lnTo>
                    <a:pt x="875550" y="226060"/>
                  </a:lnTo>
                  <a:lnTo>
                    <a:pt x="977657" y="328930"/>
                  </a:lnTo>
                  <a:lnTo>
                    <a:pt x="979863" y="331470"/>
                  </a:lnTo>
                  <a:lnTo>
                    <a:pt x="981754" y="334328"/>
                  </a:lnTo>
                  <a:lnTo>
                    <a:pt x="983960" y="337185"/>
                  </a:lnTo>
                  <a:lnTo>
                    <a:pt x="985220" y="340043"/>
                  </a:lnTo>
                  <a:lnTo>
                    <a:pt x="986166" y="343218"/>
                  </a:lnTo>
                  <a:lnTo>
                    <a:pt x="986796" y="346393"/>
                  </a:lnTo>
                  <a:lnTo>
                    <a:pt x="987426" y="349885"/>
                  </a:lnTo>
                  <a:lnTo>
                    <a:pt x="987426" y="353378"/>
                  </a:lnTo>
                  <a:lnTo>
                    <a:pt x="987426" y="356235"/>
                  </a:lnTo>
                  <a:lnTo>
                    <a:pt x="986796" y="359410"/>
                  </a:lnTo>
                  <a:lnTo>
                    <a:pt x="986166" y="362903"/>
                  </a:lnTo>
                  <a:lnTo>
                    <a:pt x="985220" y="365760"/>
                  </a:lnTo>
                  <a:lnTo>
                    <a:pt x="983960" y="368935"/>
                  </a:lnTo>
                  <a:lnTo>
                    <a:pt x="981754" y="371793"/>
                  </a:lnTo>
                  <a:lnTo>
                    <a:pt x="979863" y="374650"/>
                  </a:lnTo>
                  <a:lnTo>
                    <a:pt x="977657" y="377190"/>
                  </a:lnTo>
                  <a:lnTo>
                    <a:pt x="975135" y="379730"/>
                  </a:lnTo>
                  <a:lnTo>
                    <a:pt x="972299" y="381635"/>
                  </a:lnTo>
                  <a:lnTo>
                    <a:pt x="969778" y="383223"/>
                  </a:lnTo>
                  <a:lnTo>
                    <a:pt x="966627" y="384810"/>
                  </a:lnTo>
                  <a:lnTo>
                    <a:pt x="963475" y="386080"/>
                  </a:lnTo>
                  <a:lnTo>
                    <a:pt x="960324" y="386715"/>
                  </a:lnTo>
                  <a:lnTo>
                    <a:pt x="957172" y="387350"/>
                  </a:lnTo>
                  <a:lnTo>
                    <a:pt x="953706" y="387350"/>
                  </a:lnTo>
                  <a:lnTo>
                    <a:pt x="950554" y="387350"/>
                  </a:lnTo>
                  <a:lnTo>
                    <a:pt x="947088" y="386715"/>
                  </a:lnTo>
                  <a:lnTo>
                    <a:pt x="944251" y="386080"/>
                  </a:lnTo>
                  <a:lnTo>
                    <a:pt x="940785" y="384810"/>
                  </a:lnTo>
                  <a:lnTo>
                    <a:pt x="937948" y="383223"/>
                  </a:lnTo>
                  <a:lnTo>
                    <a:pt x="935112" y="381635"/>
                  </a:lnTo>
                  <a:lnTo>
                    <a:pt x="932276" y="379730"/>
                  </a:lnTo>
                  <a:lnTo>
                    <a:pt x="929440" y="377190"/>
                  </a:lnTo>
                  <a:lnTo>
                    <a:pt x="827333" y="274320"/>
                  </a:lnTo>
                  <a:lnTo>
                    <a:pt x="825127" y="271780"/>
                  </a:lnTo>
                  <a:lnTo>
                    <a:pt x="823236" y="268923"/>
                  </a:lnTo>
                  <a:lnTo>
                    <a:pt x="821345" y="266065"/>
                  </a:lnTo>
                  <a:lnTo>
                    <a:pt x="820084" y="263208"/>
                  </a:lnTo>
                  <a:lnTo>
                    <a:pt x="819139" y="260033"/>
                  </a:lnTo>
                  <a:lnTo>
                    <a:pt x="818193" y="256858"/>
                  </a:lnTo>
                  <a:lnTo>
                    <a:pt x="817878" y="253365"/>
                  </a:lnTo>
                  <a:lnTo>
                    <a:pt x="817563" y="250508"/>
                  </a:lnTo>
                  <a:lnTo>
                    <a:pt x="817878" y="247015"/>
                  </a:lnTo>
                  <a:lnTo>
                    <a:pt x="818193" y="243523"/>
                  </a:lnTo>
                  <a:lnTo>
                    <a:pt x="819139" y="240348"/>
                  </a:lnTo>
                  <a:lnTo>
                    <a:pt x="820084" y="237490"/>
                  </a:lnTo>
                  <a:lnTo>
                    <a:pt x="821345" y="234315"/>
                  </a:lnTo>
                  <a:lnTo>
                    <a:pt x="823236" y="231458"/>
                  </a:lnTo>
                  <a:lnTo>
                    <a:pt x="825127" y="228600"/>
                  </a:lnTo>
                  <a:lnTo>
                    <a:pt x="827333" y="226060"/>
                  </a:lnTo>
                  <a:lnTo>
                    <a:pt x="830169" y="223520"/>
                  </a:lnTo>
                  <a:lnTo>
                    <a:pt x="832690" y="221615"/>
                  </a:lnTo>
                  <a:lnTo>
                    <a:pt x="835842" y="220028"/>
                  </a:lnTo>
                  <a:lnTo>
                    <a:pt x="838678" y="218758"/>
                  </a:lnTo>
                  <a:lnTo>
                    <a:pt x="842144" y="217170"/>
                  </a:lnTo>
                  <a:lnTo>
                    <a:pt x="844981" y="216535"/>
                  </a:lnTo>
                  <a:lnTo>
                    <a:pt x="848447" y="216218"/>
                  </a:lnTo>
                  <a:lnTo>
                    <a:pt x="851599" y="215900"/>
                  </a:lnTo>
                  <a:close/>
                  <a:moveTo>
                    <a:pt x="1318578" y="0"/>
                  </a:moveTo>
                  <a:lnTo>
                    <a:pt x="1321753" y="318"/>
                  </a:lnTo>
                  <a:lnTo>
                    <a:pt x="1325563" y="636"/>
                  </a:lnTo>
                  <a:lnTo>
                    <a:pt x="1328421" y="1590"/>
                  </a:lnTo>
                  <a:lnTo>
                    <a:pt x="1331913" y="2544"/>
                  </a:lnTo>
                  <a:lnTo>
                    <a:pt x="1334771" y="4133"/>
                  </a:lnTo>
                  <a:lnTo>
                    <a:pt x="1337629" y="6041"/>
                  </a:lnTo>
                  <a:lnTo>
                    <a:pt x="1340169" y="7949"/>
                  </a:lnTo>
                  <a:lnTo>
                    <a:pt x="1342391" y="9857"/>
                  </a:lnTo>
                  <a:lnTo>
                    <a:pt x="1344931" y="12719"/>
                  </a:lnTo>
                  <a:lnTo>
                    <a:pt x="1346836" y="15262"/>
                  </a:lnTo>
                  <a:lnTo>
                    <a:pt x="1348424" y="18124"/>
                  </a:lnTo>
                  <a:lnTo>
                    <a:pt x="1350011" y="20986"/>
                  </a:lnTo>
                  <a:lnTo>
                    <a:pt x="1351281" y="23848"/>
                  </a:lnTo>
                  <a:lnTo>
                    <a:pt x="1351916" y="27345"/>
                  </a:lnTo>
                  <a:lnTo>
                    <a:pt x="1352551" y="30843"/>
                  </a:lnTo>
                  <a:lnTo>
                    <a:pt x="1352551" y="34341"/>
                  </a:lnTo>
                  <a:lnTo>
                    <a:pt x="1352551" y="180290"/>
                  </a:lnTo>
                  <a:lnTo>
                    <a:pt x="1352551" y="183469"/>
                  </a:lnTo>
                  <a:lnTo>
                    <a:pt x="1351916" y="186967"/>
                  </a:lnTo>
                  <a:lnTo>
                    <a:pt x="1351281" y="190147"/>
                  </a:lnTo>
                  <a:lnTo>
                    <a:pt x="1350011" y="193327"/>
                  </a:lnTo>
                  <a:lnTo>
                    <a:pt x="1348424" y="196188"/>
                  </a:lnTo>
                  <a:lnTo>
                    <a:pt x="1346836" y="199368"/>
                  </a:lnTo>
                  <a:lnTo>
                    <a:pt x="1344931" y="201912"/>
                  </a:lnTo>
                  <a:lnTo>
                    <a:pt x="1342391" y="204138"/>
                  </a:lnTo>
                  <a:lnTo>
                    <a:pt x="1340169" y="206681"/>
                  </a:lnTo>
                  <a:lnTo>
                    <a:pt x="1337629" y="208271"/>
                  </a:lnTo>
                  <a:lnTo>
                    <a:pt x="1334771" y="210179"/>
                  </a:lnTo>
                  <a:lnTo>
                    <a:pt x="1331913" y="211769"/>
                  </a:lnTo>
                  <a:lnTo>
                    <a:pt x="1328421" y="212723"/>
                  </a:lnTo>
                  <a:lnTo>
                    <a:pt x="1325563" y="213677"/>
                  </a:lnTo>
                  <a:lnTo>
                    <a:pt x="1321753" y="213995"/>
                  </a:lnTo>
                  <a:lnTo>
                    <a:pt x="1318578" y="214313"/>
                  </a:lnTo>
                  <a:lnTo>
                    <a:pt x="1315086" y="213995"/>
                  </a:lnTo>
                  <a:lnTo>
                    <a:pt x="1311593" y="213677"/>
                  </a:lnTo>
                  <a:lnTo>
                    <a:pt x="1308418" y="212723"/>
                  </a:lnTo>
                  <a:lnTo>
                    <a:pt x="1305243" y="211769"/>
                  </a:lnTo>
                  <a:lnTo>
                    <a:pt x="1302068" y="210179"/>
                  </a:lnTo>
                  <a:lnTo>
                    <a:pt x="1299528" y="208271"/>
                  </a:lnTo>
                  <a:lnTo>
                    <a:pt x="1296671" y="206681"/>
                  </a:lnTo>
                  <a:lnTo>
                    <a:pt x="1294448" y="204138"/>
                  </a:lnTo>
                  <a:lnTo>
                    <a:pt x="1292226" y="201912"/>
                  </a:lnTo>
                  <a:lnTo>
                    <a:pt x="1290003" y="199368"/>
                  </a:lnTo>
                  <a:lnTo>
                    <a:pt x="1288416" y="196188"/>
                  </a:lnTo>
                  <a:lnTo>
                    <a:pt x="1287146" y="193327"/>
                  </a:lnTo>
                  <a:lnTo>
                    <a:pt x="1285876" y="190147"/>
                  </a:lnTo>
                  <a:lnTo>
                    <a:pt x="1285241" y="186967"/>
                  </a:lnTo>
                  <a:lnTo>
                    <a:pt x="1284288" y="183469"/>
                  </a:lnTo>
                  <a:lnTo>
                    <a:pt x="1284288" y="180290"/>
                  </a:lnTo>
                  <a:lnTo>
                    <a:pt x="1284288" y="34341"/>
                  </a:lnTo>
                  <a:lnTo>
                    <a:pt x="1284288" y="30843"/>
                  </a:lnTo>
                  <a:lnTo>
                    <a:pt x="1285241" y="27345"/>
                  </a:lnTo>
                  <a:lnTo>
                    <a:pt x="1285876" y="23848"/>
                  </a:lnTo>
                  <a:lnTo>
                    <a:pt x="1287146" y="20986"/>
                  </a:lnTo>
                  <a:lnTo>
                    <a:pt x="1288416" y="18124"/>
                  </a:lnTo>
                  <a:lnTo>
                    <a:pt x="1290003" y="15262"/>
                  </a:lnTo>
                  <a:lnTo>
                    <a:pt x="1292226" y="12719"/>
                  </a:lnTo>
                  <a:lnTo>
                    <a:pt x="1294448" y="9857"/>
                  </a:lnTo>
                  <a:lnTo>
                    <a:pt x="1296671" y="7949"/>
                  </a:lnTo>
                  <a:lnTo>
                    <a:pt x="1299528" y="6041"/>
                  </a:lnTo>
                  <a:lnTo>
                    <a:pt x="1302068" y="4133"/>
                  </a:lnTo>
                  <a:lnTo>
                    <a:pt x="1305243" y="2544"/>
                  </a:lnTo>
                  <a:lnTo>
                    <a:pt x="1308418" y="1590"/>
                  </a:lnTo>
                  <a:lnTo>
                    <a:pt x="1311593" y="636"/>
                  </a:lnTo>
                  <a:lnTo>
                    <a:pt x="1315086" y="318"/>
                  </a:lnTo>
                  <a:lnTo>
                    <a:pt x="131857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0" name="矩形 26"/>
            <p:cNvSpPr>
              <a:spLocks noChangeArrowheads="1"/>
            </p:cNvSpPr>
            <p:nvPr/>
          </p:nvSpPr>
          <p:spPr bwMode="auto">
            <a:xfrm>
              <a:off x="5327650" y="2970212"/>
              <a:ext cx="1538288" cy="4258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800" dirty="0">
                  <a:solidFill>
                    <a:schemeClr val="bg1"/>
                  </a:solidFill>
                  <a:latin typeface="+mn-ea"/>
                  <a:ea typeface="+mn-ea"/>
                  <a:sym typeface="微软雅黑" panose="020B0503020204020204" pitchFamily="34" charset="-122"/>
                </a:rPr>
                <a:t>解决方案</a:t>
              </a:r>
            </a:p>
          </p:txBody>
        </p:sp>
        <p:sp>
          <p:nvSpPr>
            <p:cNvPr id="11" name="六边形 26"/>
            <p:cNvSpPr>
              <a:spLocks noChangeArrowheads="1"/>
            </p:cNvSpPr>
            <p:nvPr/>
          </p:nvSpPr>
          <p:spPr bwMode="auto">
            <a:xfrm>
              <a:off x="8880475" y="1676400"/>
              <a:ext cx="2282825" cy="1968500"/>
            </a:xfrm>
            <a:prstGeom prst="hexagon">
              <a:avLst>
                <a:gd name="adj" fmla="val 25014"/>
                <a:gd name="vf" fmla="val 115470"/>
              </a:avLst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latin typeface="Arial" panose="020B0604020202020204" pitchFamily="34" charset="0"/>
              </a:endParaRPr>
            </a:p>
          </p:txBody>
        </p:sp>
        <p:sp>
          <p:nvSpPr>
            <p:cNvPr id="12" name="KSO_Shape"/>
            <p:cNvSpPr>
              <a:spLocks noChangeArrowheads="1"/>
            </p:cNvSpPr>
            <p:nvPr/>
          </p:nvSpPr>
          <p:spPr bwMode="auto">
            <a:xfrm>
              <a:off x="9542463" y="2000250"/>
              <a:ext cx="1009650" cy="708025"/>
            </a:xfrm>
            <a:custGeom>
              <a:avLst/>
              <a:gdLst>
                <a:gd name="T0" fmla="*/ 410562 w 2074863"/>
                <a:gd name="T1" fmla="*/ 138367 h 1449388"/>
                <a:gd name="T2" fmla="*/ 424299 w 2074863"/>
                <a:gd name="T3" fmla="*/ 143238 h 1449388"/>
                <a:gd name="T4" fmla="*/ 424991 w 2074863"/>
                <a:gd name="T5" fmla="*/ 128538 h 1449388"/>
                <a:gd name="T6" fmla="*/ 120959 w 2074863"/>
                <a:gd name="T7" fmla="*/ 38719 h 1449388"/>
                <a:gd name="T8" fmla="*/ 116712 w 2074863"/>
                <a:gd name="T9" fmla="*/ 53209 h 1449388"/>
                <a:gd name="T10" fmla="*/ 103884 w 2074863"/>
                <a:gd name="T11" fmla="*/ 44978 h 1449388"/>
                <a:gd name="T12" fmla="*/ 378420 w 2074863"/>
                <a:gd name="T13" fmla="*/ 33907 h 1449388"/>
                <a:gd name="T14" fmla="*/ 446419 w 2074863"/>
                <a:gd name="T15" fmla="*/ 131148 h 1449388"/>
                <a:gd name="T16" fmla="*/ 375569 w 2074863"/>
                <a:gd name="T17" fmla="*/ 107403 h 1449388"/>
                <a:gd name="T18" fmla="*/ 115187 w 2074863"/>
                <a:gd name="T19" fmla="*/ 17225 h 1449388"/>
                <a:gd name="T20" fmla="*/ 35807 w 2074863"/>
                <a:gd name="T21" fmla="*/ 85259 h 1449388"/>
                <a:gd name="T22" fmla="*/ 70061 w 2074863"/>
                <a:gd name="T23" fmla="*/ 97264 h 1449388"/>
                <a:gd name="T24" fmla="*/ 115187 w 2074863"/>
                <a:gd name="T25" fmla="*/ 17225 h 1449388"/>
                <a:gd name="T26" fmla="*/ 161434 w 2074863"/>
                <a:gd name="T27" fmla="*/ 50111 h 1449388"/>
                <a:gd name="T28" fmla="*/ 215706 w 2074863"/>
                <a:gd name="T29" fmla="*/ 65771 h 1449388"/>
                <a:gd name="T30" fmla="*/ 280418 w 2074863"/>
                <a:gd name="T31" fmla="*/ 83867 h 1449388"/>
                <a:gd name="T32" fmla="*/ 330634 w 2074863"/>
                <a:gd name="T33" fmla="*/ 79429 h 1449388"/>
                <a:gd name="T34" fmla="*/ 380333 w 2074863"/>
                <a:gd name="T35" fmla="*/ 134239 h 1449388"/>
                <a:gd name="T36" fmla="*/ 388530 w 2074863"/>
                <a:gd name="T37" fmla="*/ 176520 h 1449388"/>
                <a:gd name="T38" fmla="*/ 326665 w 2074863"/>
                <a:gd name="T39" fmla="*/ 201401 h 1449388"/>
                <a:gd name="T40" fmla="*/ 266354 w 2074863"/>
                <a:gd name="T41" fmla="*/ 153030 h 1449388"/>
                <a:gd name="T42" fmla="*/ 170580 w 2074863"/>
                <a:gd name="T43" fmla="*/ 123973 h 1449388"/>
                <a:gd name="T44" fmla="*/ 154791 w 2074863"/>
                <a:gd name="T45" fmla="*/ 74297 h 1449388"/>
                <a:gd name="T46" fmla="*/ 77050 w 2074863"/>
                <a:gd name="T47" fmla="*/ 114751 h 1449388"/>
                <a:gd name="T48" fmla="*/ 103107 w 2074863"/>
                <a:gd name="T49" fmla="*/ 163122 h 1449388"/>
                <a:gd name="T50" fmla="*/ 125627 w 2074863"/>
                <a:gd name="T51" fmla="*/ 189657 h 1449388"/>
                <a:gd name="T52" fmla="*/ 144782 w 2074863"/>
                <a:gd name="T53" fmla="*/ 212450 h 1449388"/>
                <a:gd name="T54" fmla="*/ 163074 w 2074863"/>
                <a:gd name="T55" fmla="*/ 238985 h 1449388"/>
                <a:gd name="T56" fmla="*/ 189476 w 2074863"/>
                <a:gd name="T57" fmla="*/ 293533 h 1449388"/>
                <a:gd name="T58" fmla="*/ 216310 w 2074863"/>
                <a:gd name="T59" fmla="*/ 299623 h 1449388"/>
                <a:gd name="T60" fmla="*/ 181969 w 2074863"/>
                <a:gd name="T61" fmla="*/ 253775 h 1449388"/>
                <a:gd name="T62" fmla="*/ 189131 w 2074863"/>
                <a:gd name="T63" fmla="*/ 243944 h 1449388"/>
                <a:gd name="T64" fmla="*/ 248062 w 2074863"/>
                <a:gd name="T65" fmla="*/ 297100 h 1449388"/>
                <a:gd name="T66" fmla="*/ 263420 w 2074863"/>
                <a:gd name="T67" fmla="*/ 282658 h 1449388"/>
                <a:gd name="T68" fmla="*/ 199312 w 2074863"/>
                <a:gd name="T69" fmla="*/ 213842 h 1449388"/>
                <a:gd name="T70" fmla="*/ 209839 w 2074863"/>
                <a:gd name="T71" fmla="*/ 207143 h 1449388"/>
                <a:gd name="T72" fmla="*/ 285422 w 2074863"/>
                <a:gd name="T73" fmla="*/ 271609 h 1449388"/>
                <a:gd name="T74" fmla="*/ 284732 w 2074863"/>
                <a:gd name="T75" fmla="*/ 244988 h 1449388"/>
                <a:gd name="T76" fmla="*/ 226319 w 2074863"/>
                <a:gd name="T77" fmla="*/ 178782 h 1449388"/>
                <a:gd name="T78" fmla="*/ 238398 w 2074863"/>
                <a:gd name="T79" fmla="*/ 175737 h 1449388"/>
                <a:gd name="T80" fmla="*/ 310444 w 2074863"/>
                <a:gd name="T81" fmla="*/ 238985 h 1449388"/>
                <a:gd name="T82" fmla="*/ 308546 w 2074863"/>
                <a:gd name="T83" fmla="*/ 212450 h 1449388"/>
                <a:gd name="T84" fmla="*/ 310272 w 2074863"/>
                <a:gd name="T85" fmla="*/ 200096 h 1449388"/>
                <a:gd name="T86" fmla="*/ 333826 w 2074863"/>
                <a:gd name="T87" fmla="*/ 219323 h 1449388"/>
                <a:gd name="T88" fmla="*/ 326493 w 2074863"/>
                <a:gd name="T89" fmla="*/ 245336 h 1449388"/>
                <a:gd name="T90" fmla="*/ 309323 w 2074863"/>
                <a:gd name="T91" fmla="*/ 268042 h 1449388"/>
                <a:gd name="T92" fmla="*/ 286544 w 2074863"/>
                <a:gd name="T93" fmla="*/ 287704 h 1449388"/>
                <a:gd name="T94" fmla="*/ 263765 w 2074863"/>
                <a:gd name="T95" fmla="*/ 307888 h 1449388"/>
                <a:gd name="T96" fmla="*/ 240728 w 2074863"/>
                <a:gd name="T97" fmla="*/ 310411 h 1449388"/>
                <a:gd name="T98" fmla="*/ 212513 w 2074863"/>
                <a:gd name="T99" fmla="*/ 316675 h 1449388"/>
                <a:gd name="T100" fmla="*/ 148147 w 2074863"/>
                <a:gd name="T101" fmla="*/ 277003 h 1449388"/>
                <a:gd name="T102" fmla="*/ 116481 w 2074863"/>
                <a:gd name="T103" fmla="*/ 286921 h 1449388"/>
                <a:gd name="T104" fmla="*/ 108629 w 2074863"/>
                <a:gd name="T105" fmla="*/ 270739 h 1449388"/>
                <a:gd name="T106" fmla="*/ 86541 w 2074863"/>
                <a:gd name="T107" fmla="*/ 252296 h 1449388"/>
                <a:gd name="T108" fmla="*/ 75152 w 2074863"/>
                <a:gd name="T109" fmla="*/ 231416 h 1449388"/>
                <a:gd name="T110" fmla="*/ 55221 w 2074863"/>
                <a:gd name="T111" fmla="*/ 206448 h 1449388"/>
                <a:gd name="T112" fmla="*/ 63676 w 2074863"/>
                <a:gd name="T113" fmla="*/ 175041 h 1449388"/>
                <a:gd name="T114" fmla="*/ 44176 w 2074863"/>
                <a:gd name="T115" fmla="*/ 154596 h 1449388"/>
                <a:gd name="T116" fmla="*/ 432 w 2074863"/>
                <a:gd name="T117" fmla="*/ 104659 h 1449388"/>
                <a:gd name="T118" fmla="*/ 64625 w 2074863"/>
                <a:gd name="T119" fmla="*/ 33407 h 1449388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2074863"/>
                <a:gd name="T181" fmla="*/ 0 h 1449388"/>
                <a:gd name="T182" fmla="*/ 2074863 w 2074863"/>
                <a:gd name="T183" fmla="*/ 1449388 h 1449388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2074863" h="1449388">
                  <a:moveTo>
                    <a:pt x="1923841" y="577723"/>
                  </a:moveTo>
                  <a:lnTo>
                    <a:pt x="1919867" y="578517"/>
                  </a:lnTo>
                  <a:lnTo>
                    <a:pt x="1915893" y="579312"/>
                  </a:lnTo>
                  <a:lnTo>
                    <a:pt x="1911919" y="580503"/>
                  </a:lnTo>
                  <a:lnTo>
                    <a:pt x="1907944" y="582488"/>
                  </a:lnTo>
                  <a:lnTo>
                    <a:pt x="1904765" y="584871"/>
                  </a:lnTo>
                  <a:lnTo>
                    <a:pt x="1901983" y="586857"/>
                  </a:lnTo>
                  <a:lnTo>
                    <a:pt x="1898804" y="589636"/>
                  </a:lnTo>
                  <a:lnTo>
                    <a:pt x="1896022" y="592813"/>
                  </a:lnTo>
                  <a:lnTo>
                    <a:pt x="1893240" y="595593"/>
                  </a:lnTo>
                  <a:lnTo>
                    <a:pt x="1891253" y="599167"/>
                  </a:lnTo>
                  <a:lnTo>
                    <a:pt x="1889663" y="602741"/>
                  </a:lnTo>
                  <a:lnTo>
                    <a:pt x="1888471" y="606712"/>
                  </a:lnTo>
                  <a:lnTo>
                    <a:pt x="1887278" y="610683"/>
                  </a:lnTo>
                  <a:lnTo>
                    <a:pt x="1886483" y="615051"/>
                  </a:lnTo>
                  <a:lnTo>
                    <a:pt x="1886483" y="619419"/>
                  </a:lnTo>
                  <a:lnTo>
                    <a:pt x="1886483" y="623390"/>
                  </a:lnTo>
                  <a:lnTo>
                    <a:pt x="1887278" y="627758"/>
                  </a:lnTo>
                  <a:lnTo>
                    <a:pt x="1888471" y="631729"/>
                  </a:lnTo>
                  <a:lnTo>
                    <a:pt x="1889663" y="635303"/>
                  </a:lnTo>
                  <a:lnTo>
                    <a:pt x="1891253" y="639274"/>
                  </a:lnTo>
                  <a:lnTo>
                    <a:pt x="1893240" y="642451"/>
                  </a:lnTo>
                  <a:lnTo>
                    <a:pt x="1896022" y="646025"/>
                  </a:lnTo>
                  <a:lnTo>
                    <a:pt x="1898804" y="648805"/>
                  </a:lnTo>
                  <a:lnTo>
                    <a:pt x="1901983" y="651188"/>
                  </a:lnTo>
                  <a:lnTo>
                    <a:pt x="1904765" y="653967"/>
                  </a:lnTo>
                  <a:lnTo>
                    <a:pt x="1907944" y="655953"/>
                  </a:lnTo>
                  <a:lnTo>
                    <a:pt x="1911919" y="657541"/>
                  </a:lnTo>
                  <a:lnTo>
                    <a:pt x="1915893" y="659130"/>
                  </a:lnTo>
                  <a:lnTo>
                    <a:pt x="1919867" y="660321"/>
                  </a:lnTo>
                  <a:lnTo>
                    <a:pt x="1923841" y="660718"/>
                  </a:lnTo>
                  <a:lnTo>
                    <a:pt x="1928213" y="661115"/>
                  </a:lnTo>
                  <a:lnTo>
                    <a:pt x="1932585" y="660718"/>
                  </a:lnTo>
                  <a:lnTo>
                    <a:pt x="1936956" y="660321"/>
                  </a:lnTo>
                  <a:lnTo>
                    <a:pt x="1940533" y="659130"/>
                  </a:lnTo>
                  <a:lnTo>
                    <a:pt x="1944508" y="657541"/>
                  </a:lnTo>
                  <a:lnTo>
                    <a:pt x="1948084" y="655953"/>
                  </a:lnTo>
                  <a:lnTo>
                    <a:pt x="1951661" y="653967"/>
                  </a:lnTo>
                  <a:lnTo>
                    <a:pt x="1954841" y="651188"/>
                  </a:lnTo>
                  <a:lnTo>
                    <a:pt x="1958020" y="648805"/>
                  </a:lnTo>
                  <a:lnTo>
                    <a:pt x="1960405" y="646025"/>
                  </a:lnTo>
                  <a:lnTo>
                    <a:pt x="1963187" y="642451"/>
                  </a:lnTo>
                  <a:lnTo>
                    <a:pt x="1965174" y="639274"/>
                  </a:lnTo>
                  <a:lnTo>
                    <a:pt x="1966763" y="635303"/>
                  </a:lnTo>
                  <a:lnTo>
                    <a:pt x="1967956" y="631729"/>
                  </a:lnTo>
                  <a:lnTo>
                    <a:pt x="1969148" y="627758"/>
                  </a:lnTo>
                  <a:lnTo>
                    <a:pt x="1969943" y="623390"/>
                  </a:lnTo>
                  <a:lnTo>
                    <a:pt x="1970340" y="619419"/>
                  </a:lnTo>
                  <a:lnTo>
                    <a:pt x="1969943" y="615051"/>
                  </a:lnTo>
                  <a:lnTo>
                    <a:pt x="1969148" y="610683"/>
                  </a:lnTo>
                  <a:lnTo>
                    <a:pt x="1967956" y="606712"/>
                  </a:lnTo>
                  <a:lnTo>
                    <a:pt x="1966763" y="602741"/>
                  </a:lnTo>
                  <a:lnTo>
                    <a:pt x="1965174" y="599167"/>
                  </a:lnTo>
                  <a:lnTo>
                    <a:pt x="1963187" y="595593"/>
                  </a:lnTo>
                  <a:lnTo>
                    <a:pt x="1960405" y="592813"/>
                  </a:lnTo>
                  <a:lnTo>
                    <a:pt x="1958020" y="589636"/>
                  </a:lnTo>
                  <a:lnTo>
                    <a:pt x="1954841" y="586857"/>
                  </a:lnTo>
                  <a:lnTo>
                    <a:pt x="1951661" y="584871"/>
                  </a:lnTo>
                  <a:lnTo>
                    <a:pt x="1948084" y="582488"/>
                  </a:lnTo>
                  <a:lnTo>
                    <a:pt x="1944508" y="580503"/>
                  </a:lnTo>
                  <a:lnTo>
                    <a:pt x="1940533" y="579312"/>
                  </a:lnTo>
                  <a:lnTo>
                    <a:pt x="1936956" y="578517"/>
                  </a:lnTo>
                  <a:lnTo>
                    <a:pt x="1932585" y="577723"/>
                  </a:lnTo>
                  <a:lnTo>
                    <a:pt x="1928213" y="577723"/>
                  </a:lnTo>
                  <a:lnTo>
                    <a:pt x="1923841" y="577723"/>
                  </a:lnTo>
                  <a:close/>
                  <a:moveTo>
                    <a:pt x="519301" y="160338"/>
                  </a:moveTo>
                  <a:lnTo>
                    <a:pt x="523687" y="160338"/>
                  </a:lnTo>
                  <a:lnTo>
                    <a:pt x="528072" y="160729"/>
                  </a:lnTo>
                  <a:lnTo>
                    <a:pt x="532059" y="161512"/>
                  </a:lnTo>
                  <a:lnTo>
                    <a:pt x="536445" y="162687"/>
                  </a:lnTo>
                  <a:lnTo>
                    <a:pt x="540033" y="163861"/>
                  </a:lnTo>
                  <a:lnTo>
                    <a:pt x="544020" y="166210"/>
                  </a:lnTo>
                  <a:lnTo>
                    <a:pt x="547209" y="168558"/>
                  </a:lnTo>
                  <a:lnTo>
                    <a:pt x="550399" y="170907"/>
                  </a:lnTo>
                  <a:lnTo>
                    <a:pt x="553588" y="174038"/>
                  </a:lnTo>
                  <a:lnTo>
                    <a:pt x="556379" y="176778"/>
                  </a:lnTo>
                  <a:lnTo>
                    <a:pt x="558771" y="180693"/>
                  </a:lnTo>
                  <a:lnTo>
                    <a:pt x="560366" y="183824"/>
                  </a:lnTo>
                  <a:lnTo>
                    <a:pt x="562359" y="188130"/>
                  </a:lnTo>
                  <a:lnTo>
                    <a:pt x="563954" y="192436"/>
                  </a:lnTo>
                  <a:lnTo>
                    <a:pt x="564752" y="196350"/>
                  </a:lnTo>
                  <a:lnTo>
                    <a:pt x="565150" y="201048"/>
                  </a:lnTo>
                  <a:lnTo>
                    <a:pt x="565150" y="205353"/>
                  </a:lnTo>
                  <a:lnTo>
                    <a:pt x="564752" y="209268"/>
                  </a:lnTo>
                  <a:lnTo>
                    <a:pt x="563954" y="213574"/>
                  </a:lnTo>
                  <a:lnTo>
                    <a:pt x="562758" y="217488"/>
                  </a:lnTo>
                  <a:lnTo>
                    <a:pt x="560765" y="221402"/>
                  </a:lnTo>
                  <a:lnTo>
                    <a:pt x="558771" y="224925"/>
                  </a:lnTo>
                  <a:lnTo>
                    <a:pt x="556778" y="228448"/>
                  </a:lnTo>
                  <a:lnTo>
                    <a:pt x="553987" y="231188"/>
                  </a:lnTo>
                  <a:lnTo>
                    <a:pt x="551196" y="234711"/>
                  </a:lnTo>
                  <a:lnTo>
                    <a:pt x="547608" y="237060"/>
                  </a:lnTo>
                  <a:lnTo>
                    <a:pt x="544418" y="239800"/>
                  </a:lnTo>
                  <a:lnTo>
                    <a:pt x="540431" y="241366"/>
                  </a:lnTo>
                  <a:lnTo>
                    <a:pt x="536843" y="242932"/>
                  </a:lnTo>
                  <a:lnTo>
                    <a:pt x="532458" y="244497"/>
                  </a:lnTo>
                  <a:lnTo>
                    <a:pt x="528072" y="245672"/>
                  </a:lnTo>
                  <a:lnTo>
                    <a:pt x="523687" y="246063"/>
                  </a:lnTo>
                  <a:lnTo>
                    <a:pt x="518902" y="246063"/>
                  </a:lnTo>
                  <a:lnTo>
                    <a:pt x="514915" y="245672"/>
                  </a:lnTo>
                  <a:lnTo>
                    <a:pt x="510530" y="244497"/>
                  </a:lnTo>
                  <a:lnTo>
                    <a:pt x="506543" y="243323"/>
                  </a:lnTo>
                  <a:lnTo>
                    <a:pt x="502955" y="241757"/>
                  </a:lnTo>
                  <a:lnTo>
                    <a:pt x="498968" y="239800"/>
                  </a:lnTo>
                  <a:lnTo>
                    <a:pt x="495778" y="237451"/>
                  </a:lnTo>
                  <a:lnTo>
                    <a:pt x="492190" y="235103"/>
                  </a:lnTo>
                  <a:lnTo>
                    <a:pt x="489399" y="232363"/>
                  </a:lnTo>
                  <a:lnTo>
                    <a:pt x="486210" y="228840"/>
                  </a:lnTo>
                  <a:lnTo>
                    <a:pt x="484216" y="225708"/>
                  </a:lnTo>
                  <a:lnTo>
                    <a:pt x="482223" y="221794"/>
                  </a:lnTo>
                  <a:lnTo>
                    <a:pt x="480628" y="217879"/>
                  </a:lnTo>
                  <a:lnTo>
                    <a:pt x="479033" y="213965"/>
                  </a:lnTo>
                  <a:lnTo>
                    <a:pt x="478236" y="209268"/>
                  </a:lnTo>
                  <a:lnTo>
                    <a:pt x="477837" y="205353"/>
                  </a:lnTo>
                  <a:lnTo>
                    <a:pt x="477837" y="200656"/>
                  </a:lnTo>
                  <a:lnTo>
                    <a:pt x="478236" y="196350"/>
                  </a:lnTo>
                  <a:lnTo>
                    <a:pt x="479033" y="192436"/>
                  </a:lnTo>
                  <a:lnTo>
                    <a:pt x="480628" y="188522"/>
                  </a:lnTo>
                  <a:lnTo>
                    <a:pt x="481824" y="184607"/>
                  </a:lnTo>
                  <a:lnTo>
                    <a:pt x="483818" y="181084"/>
                  </a:lnTo>
                  <a:lnTo>
                    <a:pt x="486210" y="177561"/>
                  </a:lnTo>
                  <a:lnTo>
                    <a:pt x="489001" y="174430"/>
                  </a:lnTo>
                  <a:lnTo>
                    <a:pt x="491791" y="171298"/>
                  </a:lnTo>
                  <a:lnTo>
                    <a:pt x="494981" y="168558"/>
                  </a:lnTo>
                  <a:lnTo>
                    <a:pt x="498569" y="166601"/>
                  </a:lnTo>
                  <a:lnTo>
                    <a:pt x="502157" y="164252"/>
                  </a:lnTo>
                  <a:lnTo>
                    <a:pt x="506144" y="162687"/>
                  </a:lnTo>
                  <a:lnTo>
                    <a:pt x="510530" y="161512"/>
                  </a:lnTo>
                  <a:lnTo>
                    <a:pt x="514915" y="160729"/>
                  </a:lnTo>
                  <a:lnTo>
                    <a:pt x="519301" y="160338"/>
                  </a:lnTo>
                  <a:close/>
                  <a:moveTo>
                    <a:pt x="1699693" y="111125"/>
                  </a:moveTo>
                  <a:lnTo>
                    <a:pt x="1718770" y="131377"/>
                  </a:lnTo>
                  <a:lnTo>
                    <a:pt x="1740628" y="154806"/>
                  </a:lnTo>
                  <a:lnTo>
                    <a:pt x="1768448" y="186178"/>
                  </a:lnTo>
                  <a:lnTo>
                    <a:pt x="1784345" y="204842"/>
                  </a:lnTo>
                  <a:lnTo>
                    <a:pt x="1801832" y="224697"/>
                  </a:lnTo>
                  <a:lnTo>
                    <a:pt x="1819318" y="246538"/>
                  </a:lnTo>
                  <a:lnTo>
                    <a:pt x="1838395" y="269173"/>
                  </a:lnTo>
                  <a:lnTo>
                    <a:pt x="1857471" y="293793"/>
                  </a:lnTo>
                  <a:lnTo>
                    <a:pt x="1877343" y="318811"/>
                  </a:lnTo>
                  <a:lnTo>
                    <a:pt x="1897611" y="345417"/>
                  </a:lnTo>
                  <a:lnTo>
                    <a:pt x="1917483" y="372420"/>
                  </a:lnTo>
                  <a:lnTo>
                    <a:pt x="1936956" y="400217"/>
                  </a:lnTo>
                  <a:lnTo>
                    <a:pt x="1954841" y="426823"/>
                  </a:lnTo>
                  <a:lnTo>
                    <a:pt x="1971930" y="453032"/>
                  </a:lnTo>
                  <a:lnTo>
                    <a:pt x="1987032" y="478050"/>
                  </a:lnTo>
                  <a:lnTo>
                    <a:pt x="2001339" y="501479"/>
                  </a:lnTo>
                  <a:lnTo>
                    <a:pt x="2014057" y="524511"/>
                  </a:lnTo>
                  <a:lnTo>
                    <a:pt x="2025980" y="545558"/>
                  </a:lnTo>
                  <a:lnTo>
                    <a:pt x="2036313" y="565016"/>
                  </a:lnTo>
                  <a:lnTo>
                    <a:pt x="2045454" y="582488"/>
                  </a:lnTo>
                  <a:lnTo>
                    <a:pt x="2053402" y="598770"/>
                  </a:lnTo>
                  <a:lnTo>
                    <a:pt x="2065325" y="623787"/>
                  </a:lnTo>
                  <a:lnTo>
                    <a:pt x="2072479" y="640069"/>
                  </a:lnTo>
                  <a:lnTo>
                    <a:pt x="2074863" y="646025"/>
                  </a:lnTo>
                  <a:lnTo>
                    <a:pt x="1870189" y="796925"/>
                  </a:lnTo>
                  <a:lnTo>
                    <a:pt x="1867407" y="789380"/>
                  </a:lnTo>
                  <a:lnTo>
                    <a:pt x="1859856" y="767142"/>
                  </a:lnTo>
                  <a:lnTo>
                    <a:pt x="1854689" y="751258"/>
                  </a:lnTo>
                  <a:lnTo>
                    <a:pt x="1847933" y="733388"/>
                  </a:lnTo>
                  <a:lnTo>
                    <a:pt x="1839985" y="712342"/>
                  </a:lnTo>
                  <a:lnTo>
                    <a:pt x="1830844" y="690104"/>
                  </a:lnTo>
                  <a:lnTo>
                    <a:pt x="1820908" y="666278"/>
                  </a:lnTo>
                  <a:lnTo>
                    <a:pt x="1809383" y="640466"/>
                  </a:lnTo>
                  <a:lnTo>
                    <a:pt x="1797063" y="614257"/>
                  </a:lnTo>
                  <a:lnTo>
                    <a:pt x="1783550" y="586857"/>
                  </a:lnTo>
                  <a:lnTo>
                    <a:pt x="1768845" y="559059"/>
                  </a:lnTo>
                  <a:lnTo>
                    <a:pt x="1753346" y="531262"/>
                  </a:lnTo>
                  <a:lnTo>
                    <a:pt x="1744602" y="517363"/>
                  </a:lnTo>
                  <a:lnTo>
                    <a:pt x="1736256" y="503862"/>
                  </a:lnTo>
                  <a:lnTo>
                    <a:pt x="1727513" y="490360"/>
                  </a:lnTo>
                  <a:lnTo>
                    <a:pt x="1718770" y="476859"/>
                  </a:lnTo>
                  <a:lnTo>
                    <a:pt x="1709232" y="463357"/>
                  </a:lnTo>
                  <a:lnTo>
                    <a:pt x="1700091" y="450650"/>
                  </a:lnTo>
                  <a:lnTo>
                    <a:pt x="1690552" y="438339"/>
                  </a:lnTo>
                  <a:lnTo>
                    <a:pt x="1681014" y="426029"/>
                  </a:lnTo>
                  <a:lnTo>
                    <a:pt x="1661938" y="403394"/>
                  </a:lnTo>
                  <a:lnTo>
                    <a:pt x="1643259" y="381951"/>
                  </a:lnTo>
                  <a:lnTo>
                    <a:pt x="1624977" y="362095"/>
                  </a:lnTo>
                  <a:lnTo>
                    <a:pt x="1606696" y="343431"/>
                  </a:lnTo>
                  <a:lnTo>
                    <a:pt x="1590004" y="327150"/>
                  </a:lnTo>
                  <a:lnTo>
                    <a:pt x="1573312" y="311663"/>
                  </a:lnTo>
                  <a:lnTo>
                    <a:pt x="1558210" y="298559"/>
                  </a:lnTo>
                  <a:lnTo>
                    <a:pt x="1544697" y="287042"/>
                  </a:lnTo>
                  <a:lnTo>
                    <a:pt x="1532377" y="276718"/>
                  </a:lnTo>
                  <a:lnTo>
                    <a:pt x="1522044" y="268776"/>
                  </a:lnTo>
                  <a:lnTo>
                    <a:pt x="1506942" y="257657"/>
                  </a:lnTo>
                  <a:lnTo>
                    <a:pt x="1501775" y="254083"/>
                  </a:lnTo>
                  <a:lnTo>
                    <a:pt x="1699693" y="111125"/>
                  </a:lnTo>
                  <a:close/>
                  <a:moveTo>
                    <a:pt x="529828" y="78646"/>
                  </a:moveTo>
                  <a:lnTo>
                    <a:pt x="511572" y="88179"/>
                  </a:lnTo>
                  <a:lnTo>
                    <a:pt x="489347" y="100889"/>
                  </a:lnTo>
                  <a:lnTo>
                    <a:pt x="476647" y="108436"/>
                  </a:lnTo>
                  <a:lnTo>
                    <a:pt x="463153" y="116777"/>
                  </a:lnTo>
                  <a:lnTo>
                    <a:pt x="448865" y="126310"/>
                  </a:lnTo>
                  <a:lnTo>
                    <a:pt x="433784" y="136240"/>
                  </a:lnTo>
                  <a:lnTo>
                    <a:pt x="417512" y="147759"/>
                  </a:lnTo>
                  <a:lnTo>
                    <a:pt x="401637" y="159675"/>
                  </a:lnTo>
                  <a:lnTo>
                    <a:pt x="384175" y="172783"/>
                  </a:lnTo>
                  <a:lnTo>
                    <a:pt x="367109" y="186288"/>
                  </a:lnTo>
                  <a:lnTo>
                    <a:pt x="349250" y="200984"/>
                  </a:lnTo>
                  <a:lnTo>
                    <a:pt x="331787" y="216475"/>
                  </a:lnTo>
                  <a:lnTo>
                    <a:pt x="313531" y="233157"/>
                  </a:lnTo>
                  <a:lnTo>
                    <a:pt x="294878" y="250634"/>
                  </a:lnTo>
                  <a:lnTo>
                    <a:pt x="277019" y="268905"/>
                  </a:lnTo>
                  <a:lnTo>
                    <a:pt x="259159" y="287177"/>
                  </a:lnTo>
                  <a:lnTo>
                    <a:pt x="225028" y="322528"/>
                  </a:lnTo>
                  <a:lnTo>
                    <a:pt x="193278" y="356687"/>
                  </a:lnTo>
                  <a:lnTo>
                    <a:pt x="164703" y="389257"/>
                  </a:lnTo>
                  <a:lnTo>
                    <a:pt x="138906" y="419445"/>
                  </a:lnTo>
                  <a:lnTo>
                    <a:pt x="116284" y="446057"/>
                  </a:lnTo>
                  <a:lnTo>
                    <a:pt x="97234" y="469095"/>
                  </a:lnTo>
                  <a:lnTo>
                    <a:pt x="82550" y="488161"/>
                  </a:lnTo>
                  <a:lnTo>
                    <a:pt x="205184" y="612882"/>
                  </a:lnTo>
                  <a:lnTo>
                    <a:pt x="213915" y="597391"/>
                  </a:lnTo>
                  <a:lnTo>
                    <a:pt x="224631" y="581106"/>
                  </a:lnTo>
                  <a:lnTo>
                    <a:pt x="236934" y="562437"/>
                  </a:lnTo>
                  <a:lnTo>
                    <a:pt x="250428" y="542974"/>
                  </a:lnTo>
                  <a:lnTo>
                    <a:pt x="256381" y="531456"/>
                  </a:lnTo>
                  <a:lnTo>
                    <a:pt x="260350" y="524306"/>
                  </a:lnTo>
                  <a:lnTo>
                    <a:pt x="265112" y="515965"/>
                  </a:lnTo>
                  <a:lnTo>
                    <a:pt x="270669" y="507623"/>
                  </a:lnTo>
                  <a:lnTo>
                    <a:pt x="277019" y="498885"/>
                  </a:lnTo>
                  <a:lnTo>
                    <a:pt x="284162" y="488558"/>
                  </a:lnTo>
                  <a:lnTo>
                    <a:pt x="292100" y="478628"/>
                  </a:lnTo>
                  <a:lnTo>
                    <a:pt x="301228" y="467506"/>
                  </a:lnTo>
                  <a:lnTo>
                    <a:pt x="311547" y="456385"/>
                  </a:lnTo>
                  <a:lnTo>
                    <a:pt x="322262" y="444071"/>
                  </a:lnTo>
                  <a:lnTo>
                    <a:pt x="334565" y="431758"/>
                  </a:lnTo>
                  <a:lnTo>
                    <a:pt x="348059" y="418650"/>
                  </a:lnTo>
                  <a:lnTo>
                    <a:pt x="362347" y="405543"/>
                  </a:lnTo>
                  <a:lnTo>
                    <a:pt x="378619" y="391641"/>
                  </a:lnTo>
                  <a:lnTo>
                    <a:pt x="395684" y="377739"/>
                  </a:lnTo>
                  <a:lnTo>
                    <a:pt x="413147" y="362248"/>
                  </a:lnTo>
                  <a:lnTo>
                    <a:pt x="430609" y="347154"/>
                  </a:lnTo>
                  <a:lnTo>
                    <a:pt x="448469" y="332855"/>
                  </a:lnTo>
                  <a:lnTo>
                    <a:pt x="466328" y="318953"/>
                  </a:lnTo>
                  <a:lnTo>
                    <a:pt x="484188" y="305448"/>
                  </a:lnTo>
                  <a:lnTo>
                    <a:pt x="502047" y="292737"/>
                  </a:lnTo>
                  <a:lnTo>
                    <a:pt x="519510" y="280821"/>
                  </a:lnTo>
                  <a:lnTo>
                    <a:pt x="536972" y="268905"/>
                  </a:lnTo>
                  <a:lnTo>
                    <a:pt x="553641" y="257784"/>
                  </a:lnTo>
                  <a:lnTo>
                    <a:pt x="570310" y="247457"/>
                  </a:lnTo>
                  <a:lnTo>
                    <a:pt x="601663" y="228391"/>
                  </a:lnTo>
                  <a:lnTo>
                    <a:pt x="629841" y="212106"/>
                  </a:lnTo>
                  <a:lnTo>
                    <a:pt x="654050" y="198601"/>
                  </a:lnTo>
                  <a:lnTo>
                    <a:pt x="529828" y="78646"/>
                  </a:lnTo>
                  <a:close/>
                  <a:moveTo>
                    <a:pt x="537766" y="0"/>
                  </a:moveTo>
                  <a:lnTo>
                    <a:pt x="542925" y="794"/>
                  </a:lnTo>
                  <a:lnTo>
                    <a:pt x="548085" y="2383"/>
                  </a:lnTo>
                  <a:lnTo>
                    <a:pt x="552450" y="4369"/>
                  </a:lnTo>
                  <a:lnTo>
                    <a:pt x="557213" y="6752"/>
                  </a:lnTo>
                  <a:lnTo>
                    <a:pt x="561181" y="10327"/>
                  </a:lnTo>
                  <a:lnTo>
                    <a:pt x="738981" y="181521"/>
                  </a:lnTo>
                  <a:lnTo>
                    <a:pt x="741760" y="185096"/>
                  </a:lnTo>
                  <a:lnTo>
                    <a:pt x="744538" y="188274"/>
                  </a:lnTo>
                  <a:lnTo>
                    <a:pt x="746522" y="192246"/>
                  </a:lnTo>
                  <a:lnTo>
                    <a:pt x="748110" y="195820"/>
                  </a:lnTo>
                  <a:lnTo>
                    <a:pt x="748903" y="200190"/>
                  </a:lnTo>
                  <a:lnTo>
                    <a:pt x="749697" y="204162"/>
                  </a:lnTo>
                  <a:lnTo>
                    <a:pt x="749697" y="208531"/>
                  </a:lnTo>
                  <a:lnTo>
                    <a:pt x="749300" y="213297"/>
                  </a:lnTo>
                  <a:lnTo>
                    <a:pt x="748506" y="217269"/>
                  </a:lnTo>
                  <a:lnTo>
                    <a:pt x="746919" y="221241"/>
                  </a:lnTo>
                  <a:lnTo>
                    <a:pt x="745331" y="224816"/>
                  </a:lnTo>
                  <a:lnTo>
                    <a:pt x="742553" y="228788"/>
                  </a:lnTo>
                  <a:lnTo>
                    <a:pt x="740172" y="231568"/>
                  </a:lnTo>
                  <a:lnTo>
                    <a:pt x="736600" y="234746"/>
                  </a:lnTo>
                  <a:lnTo>
                    <a:pt x="733425" y="237129"/>
                  </a:lnTo>
                  <a:lnTo>
                    <a:pt x="729456" y="239512"/>
                  </a:lnTo>
                  <a:lnTo>
                    <a:pt x="722710" y="242690"/>
                  </a:lnTo>
                  <a:lnTo>
                    <a:pt x="705247" y="251429"/>
                  </a:lnTo>
                  <a:lnTo>
                    <a:pt x="776685" y="295915"/>
                  </a:lnTo>
                  <a:lnTo>
                    <a:pt x="813594" y="318953"/>
                  </a:lnTo>
                  <a:lnTo>
                    <a:pt x="843756" y="338416"/>
                  </a:lnTo>
                  <a:lnTo>
                    <a:pt x="855266" y="332458"/>
                  </a:lnTo>
                  <a:lnTo>
                    <a:pt x="867569" y="326500"/>
                  </a:lnTo>
                  <a:lnTo>
                    <a:pt x="879872" y="321733"/>
                  </a:lnTo>
                  <a:lnTo>
                    <a:pt x="892175" y="317364"/>
                  </a:lnTo>
                  <a:lnTo>
                    <a:pt x="905669" y="312995"/>
                  </a:lnTo>
                  <a:lnTo>
                    <a:pt x="919163" y="309817"/>
                  </a:lnTo>
                  <a:lnTo>
                    <a:pt x="933847" y="307037"/>
                  </a:lnTo>
                  <a:lnTo>
                    <a:pt x="948135" y="304256"/>
                  </a:lnTo>
                  <a:lnTo>
                    <a:pt x="970756" y="301873"/>
                  </a:lnTo>
                  <a:lnTo>
                    <a:pt x="992188" y="300284"/>
                  </a:lnTo>
                  <a:lnTo>
                    <a:pt x="1013222" y="299093"/>
                  </a:lnTo>
                  <a:lnTo>
                    <a:pt x="1033066" y="298696"/>
                  </a:lnTo>
                  <a:lnTo>
                    <a:pt x="1052513" y="299490"/>
                  </a:lnTo>
                  <a:lnTo>
                    <a:pt x="1070769" y="301079"/>
                  </a:lnTo>
                  <a:lnTo>
                    <a:pt x="1088231" y="302668"/>
                  </a:lnTo>
                  <a:lnTo>
                    <a:pt x="1105297" y="305051"/>
                  </a:lnTo>
                  <a:lnTo>
                    <a:pt x="1121172" y="308228"/>
                  </a:lnTo>
                  <a:lnTo>
                    <a:pt x="1137047" y="311803"/>
                  </a:lnTo>
                  <a:lnTo>
                    <a:pt x="1151731" y="315775"/>
                  </a:lnTo>
                  <a:lnTo>
                    <a:pt x="1165622" y="320542"/>
                  </a:lnTo>
                  <a:lnTo>
                    <a:pt x="1179116" y="324911"/>
                  </a:lnTo>
                  <a:lnTo>
                    <a:pt x="1191816" y="329677"/>
                  </a:lnTo>
                  <a:lnTo>
                    <a:pt x="1203722" y="335238"/>
                  </a:lnTo>
                  <a:lnTo>
                    <a:pt x="1215231" y="340004"/>
                  </a:lnTo>
                  <a:lnTo>
                    <a:pt x="1226741" y="345565"/>
                  </a:lnTo>
                  <a:lnTo>
                    <a:pt x="1237060" y="351126"/>
                  </a:lnTo>
                  <a:lnTo>
                    <a:pt x="1256506" y="362645"/>
                  </a:lnTo>
                  <a:lnTo>
                    <a:pt x="1274366" y="372972"/>
                  </a:lnTo>
                  <a:lnTo>
                    <a:pt x="1289844" y="382902"/>
                  </a:lnTo>
                  <a:lnTo>
                    <a:pt x="1304131" y="391641"/>
                  </a:lnTo>
                  <a:lnTo>
                    <a:pt x="1310878" y="395613"/>
                  </a:lnTo>
                  <a:lnTo>
                    <a:pt x="1317228" y="398790"/>
                  </a:lnTo>
                  <a:lnTo>
                    <a:pt x="1323578" y="401968"/>
                  </a:lnTo>
                  <a:lnTo>
                    <a:pt x="1329135" y="403954"/>
                  </a:lnTo>
                  <a:lnTo>
                    <a:pt x="1334691" y="405543"/>
                  </a:lnTo>
                  <a:lnTo>
                    <a:pt x="1340247" y="406337"/>
                  </a:lnTo>
                  <a:lnTo>
                    <a:pt x="1345406" y="407132"/>
                  </a:lnTo>
                  <a:lnTo>
                    <a:pt x="1351360" y="407132"/>
                  </a:lnTo>
                  <a:lnTo>
                    <a:pt x="1358106" y="406734"/>
                  </a:lnTo>
                  <a:lnTo>
                    <a:pt x="1364853" y="406337"/>
                  </a:lnTo>
                  <a:lnTo>
                    <a:pt x="1379538" y="404351"/>
                  </a:lnTo>
                  <a:lnTo>
                    <a:pt x="1395810" y="401173"/>
                  </a:lnTo>
                  <a:lnTo>
                    <a:pt x="1412081" y="397201"/>
                  </a:lnTo>
                  <a:lnTo>
                    <a:pt x="1429544" y="392832"/>
                  </a:lnTo>
                  <a:lnTo>
                    <a:pt x="1446610" y="387669"/>
                  </a:lnTo>
                  <a:lnTo>
                    <a:pt x="1463675" y="382505"/>
                  </a:lnTo>
                  <a:lnTo>
                    <a:pt x="1494631" y="371781"/>
                  </a:lnTo>
                  <a:lnTo>
                    <a:pt x="1520825" y="362645"/>
                  </a:lnTo>
                  <a:lnTo>
                    <a:pt x="1545035" y="353112"/>
                  </a:lnTo>
                  <a:lnTo>
                    <a:pt x="1550988" y="357481"/>
                  </a:lnTo>
                  <a:lnTo>
                    <a:pt x="1557338" y="363439"/>
                  </a:lnTo>
                  <a:lnTo>
                    <a:pt x="1566069" y="371383"/>
                  </a:lnTo>
                  <a:lnTo>
                    <a:pt x="1577578" y="382108"/>
                  </a:lnTo>
                  <a:lnTo>
                    <a:pt x="1589881" y="395215"/>
                  </a:lnTo>
                  <a:lnTo>
                    <a:pt x="1604963" y="410309"/>
                  </a:lnTo>
                  <a:lnTo>
                    <a:pt x="1620838" y="428183"/>
                  </a:lnTo>
                  <a:lnTo>
                    <a:pt x="1638697" y="449235"/>
                  </a:lnTo>
                  <a:lnTo>
                    <a:pt x="1656953" y="472670"/>
                  </a:lnTo>
                  <a:lnTo>
                    <a:pt x="1666875" y="485380"/>
                  </a:lnTo>
                  <a:lnTo>
                    <a:pt x="1676400" y="498885"/>
                  </a:lnTo>
                  <a:lnTo>
                    <a:pt x="1686719" y="512787"/>
                  </a:lnTo>
                  <a:lnTo>
                    <a:pt x="1696641" y="527881"/>
                  </a:lnTo>
                  <a:lnTo>
                    <a:pt x="1707356" y="542974"/>
                  </a:lnTo>
                  <a:lnTo>
                    <a:pt x="1717675" y="559657"/>
                  </a:lnTo>
                  <a:lnTo>
                    <a:pt x="1727994" y="576339"/>
                  </a:lnTo>
                  <a:lnTo>
                    <a:pt x="1738710" y="594213"/>
                  </a:lnTo>
                  <a:lnTo>
                    <a:pt x="1749425" y="612882"/>
                  </a:lnTo>
                  <a:lnTo>
                    <a:pt x="1760141" y="632345"/>
                  </a:lnTo>
                  <a:lnTo>
                    <a:pt x="1770460" y="651808"/>
                  </a:lnTo>
                  <a:lnTo>
                    <a:pt x="1781175" y="672859"/>
                  </a:lnTo>
                  <a:lnTo>
                    <a:pt x="1802606" y="715360"/>
                  </a:lnTo>
                  <a:lnTo>
                    <a:pt x="1810544" y="731645"/>
                  </a:lnTo>
                  <a:lnTo>
                    <a:pt x="1813322" y="739192"/>
                  </a:lnTo>
                  <a:lnTo>
                    <a:pt x="1816100" y="745944"/>
                  </a:lnTo>
                  <a:lnTo>
                    <a:pt x="1817688" y="752300"/>
                  </a:lnTo>
                  <a:lnTo>
                    <a:pt x="1818878" y="758258"/>
                  </a:lnTo>
                  <a:lnTo>
                    <a:pt x="1819275" y="764216"/>
                  </a:lnTo>
                  <a:lnTo>
                    <a:pt x="1819275" y="769379"/>
                  </a:lnTo>
                  <a:lnTo>
                    <a:pt x="1818481" y="774543"/>
                  </a:lnTo>
                  <a:lnTo>
                    <a:pt x="1816497" y="778912"/>
                  </a:lnTo>
                  <a:lnTo>
                    <a:pt x="1814116" y="783679"/>
                  </a:lnTo>
                  <a:lnTo>
                    <a:pt x="1810544" y="788445"/>
                  </a:lnTo>
                  <a:lnTo>
                    <a:pt x="1805781" y="792417"/>
                  </a:lnTo>
                  <a:lnTo>
                    <a:pt x="1801019" y="796786"/>
                  </a:lnTo>
                  <a:lnTo>
                    <a:pt x="1794272" y="801155"/>
                  </a:lnTo>
                  <a:lnTo>
                    <a:pt x="1787128" y="805922"/>
                  </a:lnTo>
                  <a:lnTo>
                    <a:pt x="1778397" y="810688"/>
                  </a:lnTo>
                  <a:lnTo>
                    <a:pt x="1769269" y="815852"/>
                  </a:lnTo>
                  <a:lnTo>
                    <a:pt x="1747044" y="826179"/>
                  </a:lnTo>
                  <a:lnTo>
                    <a:pt x="1720056" y="838492"/>
                  </a:lnTo>
                  <a:lnTo>
                    <a:pt x="1687910" y="852394"/>
                  </a:lnTo>
                  <a:lnTo>
                    <a:pt x="1650206" y="868680"/>
                  </a:lnTo>
                  <a:lnTo>
                    <a:pt x="1607741" y="888142"/>
                  </a:lnTo>
                  <a:lnTo>
                    <a:pt x="1568450" y="905619"/>
                  </a:lnTo>
                  <a:lnTo>
                    <a:pt x="1553766" y="911975"/>
                  </a:lnTo>
                  <a:lnTo>
                    <a:pt x="1541463" y="916344"/>
                  </a:lnTo>
                  <a:lnTo>
                    <a:pt x="1531144" y="919521"/>
                  </a:lnTo>
                  <a:lnTo>
                    <a:pt x="1526778" y="920713"/>
                  </a:lnTo>
                  <a:lnTo>
                    <a:pt x="1522810" y="921507"/>
                  </a:lnTo>
                  <a:lnTo>
                    <a:pt x="1518841" y="921905"/>
                  </a:lnTo>
                  <a:lnTo>
                    <a:pt x="1514872" y="921905"/>
                  </a:lnTo>
                  <a:lnTo>
                    <a:pt x="1511697" y="921507"/>
                  </a:lnTo>
                  <a:lnTo>
                    <a:pt x="1508522" y="921110"/>
                  </a:lnTo>
                  <a:lnTo>
                    <a:pt x="1505347" y="920316"/>
                  </a:lnTo>
                  <a:lnTo>
                    <a:pt x="1502569" y="919521"/>
                  </a:lnTo>
                  <a:lnTo>
                    <a:pt x="1496219" y="916344"/>
                  </a:lnTo>
                  <a:lnTo>
                    <a:pt x="1489869" y="912769"/>
                  </a:lnTo>
                  <a:lnTo>
                    <a:pt x="1482328" y="907605"/>
                  </a:lnTo>
                  <a:lnTo>
                    <a:pt x="1472803" y="902045"/>
                  </a:lnTo>
                  <a:lnTo>
                    <a:pt x="1462485" y="895689"/>
                  </a:lnTo>
                  <a:lnTo>
                    <a:pt x="1449785" y="888540"/>
                  </a:lnTo>
                  <a:lnTo>
                    <a:pt x="1433910" y="880993"/>
                  </a:lnTo>
                  <a:lnTo>
                    <a:pt x="1425178" y="876624"/>
                  </a:lnTo>
                  <a:lnTo>
                    <a:pt x="1415653" y="870666"/>
                  </a:lnTo>
                  <a:lnTo>
                    <a:pt x="1404541" y="863516"/>
                  </a:lnTo>
                  <a:lnTo>
                    <a:pt x="1393428" y="854778"/>
                  </a:lnTo>
                  <a:lnTo>
                    <a:pt x="1381522" y="845642"/>
                  </a:lnTo>
                  <a:lnTo>
                    <a:pt x="1368822" y="834917"/>
                  </a:lnTo>
                  <a:lnTo>
                    <a:pt x="1355725" y="823796"/>
                  </a:lnTo>
                  <a:lnTo>
                    <a:pt x="1342231" y="811483"/>
                  </a:lnTo>
                  <a:lnTo>
                    <a:pt x="1314053" y="785267"/>
                  </a:lnTo>
                  <a:lnTo>
                    <a:pt x="1284288" y="757463"/>
                  </a:lnTo>
                  <a:lnTo>
                    <a:pt x="1254522" y="728468"/>
                  </a:lnTo>
                  <a:lnTo>
                    <a:pt x="1225153" y="698677"/>
                  </a:lnTo>
                  <a:lnTo>
                    <a:pt x="1167606" y="642275"/>
                  </a:lnTo>
                  <a:lnTo>
                    <a:pt x="1141016" y="616457"/>
                  </a:lnTo>
                  <a:lnTo>
                    <a:pt x="1116806" y="593816"/>
                  </a:lnTo>
                  <a:lnTo>
                    <a:pt x="1105694" y="583886"/>
                  </a:lnTo>
                  <a:lnTo>
                    <a:pt x="1094978" y="574751"/>
                  </a:lnTo>
                  <a:lnTo>
                    <a:pt x="1085453" y="567204"/>
                  </a:lnTo>
                  <a:lnTo>
                    <a:pt x="1077119" y="560451"/>
                  </a:lnTo>
                  <a:lnTo>
                    <a:pt x="1069181" y="554890"/>
                  </a:lnTo>
                  <a:lnTo>
                    <a:pt x="1062435" y="551316"/>
                  </a:lnTo>
                  <a:lnTo>
                    <a:pt x="1056878" y="548535"/>
                  </a:lnTo>
                  <a:lnTo>
                    <a:pt x="1054100" y="547741"/>
                  </a:lnTo>
                  <a:lnTo>
                    <a:pt x="1052116" y="547741"/>
                  </a:lnTo>
                  <a:lnTo>
                    <a:pt x="1042591" y="547741"/>
                  </a:lnTo>
                  <a:lnTo>
                    <a:pt x="1028700" y="548535"/>
                  </a:lnTo>
                  <a:lnTo>
                    <a:pt x="992585" y="550918"/>
                  </a:lnTo>
                  <a:lnTo>
                    <a:pt x="949325" y="553302"/>
                  </a:lnTo>
                  <a:lnTo>
                    <a:pt x="902494" y="556479"/>
                  </a:lnTo>
                  <a:lnTo>
                    <a:pt x="820341" y="562835"/>
                  </a:lnTo>
                  <a:lnTo>
                    <a:pt x="784622" y="566012"/>
                  </a:lnTo>
                  <a:lnTo>
                    <a:pt x="760810" y="542180"/>
                  </a:lnTo>
                  <a:lnTo>
                    <a:pt x="755650" y="532250"/>
                  </a:lnTo>
                  <a:lnTo>
                    <a:pt x="752078" y="521526"/>
                  </a:lnTo>
                  <a:lnTo>
                    <a:pt x="748506" y="511596"/>
                  </a:lnTo>
                  <a:lnTo>
                    <a:pt x="746522" y="500871"/>
                  </a:lnTo>
                  <a:lnTo>
                    <a:pt x="745331" y="490544"/>
                  </a:lnTo>
                  <a:lnTo>
                    <a:pt x="744935" y="480217"/>
                  </a:lnTo>
                  <a:lnTo>
                    <a:pt x="745728" y="470287"/>
                  </a:lnTo>
                  <a:lnTo>
                    <a:pt x="746919" y="459959"/>
                  </a:lnTo>
                  <a:lnTo>
                    <a:pt x="748903" y="450029"/>
                  </a:lnTo>
                  <a:lnTo>
                    <a:pt x="752078" y="440099"/>
                  </a:lnTo>
                  <a:lnTo>
                    <a:pt x="755650" y="430566"/>
                  </a:lnTo>
                  <a:lnTo>
                    <a:pt x="760016" y="420636"/>
                  </a:lnTo>
                  <a:lnTo>
                    <a:pt x="765175" y="411501"/>
                  </a:lnTo>
                  <a:lnTo>
                    <a:pt x="771128" y="402365"/>
                  </a:lnTo>
                  <a:lnTo>
                    <a:pt x="777875" y="393229"/>
                  </a:lnTo>
                  <a:lnTo>
                    <a:pt x="785019" y="384888"/>
                  </a:lnTo>
                  <a:lnTo>
                    <a:pt x="749697" y="362645"/>
                  </a:lnTo>
                  <a:lnTo>
                    <a:pt x="711994" y="339210"/>
                  </a:lnTo>
                  <a:lnTo>
                    <a:pt x="648494" y="300682"/>
                  </a:lnTo>
                  <a:lnTo>
                    <a:pt x="635000" y="307037"/>
                  </a:lnTo>
                  <a:lnTo>
                    <a:pt x="617538" y="316172"/>
                  </a:lnTo>
                  <a:lnTo>
                    <a:pt x="596503" y="327691"/>
                  </a:lnTo>
                  <a:lnTo>
                    <a:pt x="572294" y="341593"/>
                  </a:lnTo>
                  <a:lnTo>
                    <a:pt x="545306" y="357879"/>
                  </a:lnTo>
                  <a:lnTo>
                    <a:pt x="531019" y="367014"/>
                  </a:lnTo>
                  <a:lnTo>
                    <a:pt x="516335" y="377341"/>
                  </a:lnTo>
                  <a:lnTo>
                    <a:pt x="500856" y="387669"/>
                  </a:lnTo>
                  <a:lnTo>
                    <a:pt x="484585" y="399187"/>
                  </a:lnTo>
                  <a:lnTo>
                    <a:pt x="467915" y="411501"/>
                  </a:lnTo>
                  <a:lnTo>
                    <a:pt x="450850" y="424211"/>
                  </a:lnTo>
                  <a:lnTo>
                    <a:pt x="438150" y="434141"/>
                  </a:lnTo>
                  <a:lnTo>
                    <a:pt x="432990" y="439702"/>
                  </a:lnTo>
                  <a:lnTo>
                    <a:pt x="415131" y="456782"/>
                  </a:lnTo>
                  <a:lnTo>
                    <a:pt x="398859" y="473464"/>
                  </a:lnTo>
                  <a:lnTo>
                    <a:pt x="382984" y="490544"/>
                  </a:lnTo>
                  <a:lnTo>
                    <a:pt x="368300" y="506829"/>
                  </a:lnTo>
                  <a:lnTo>
                    <a:pt x="354409" y="523909"/>
                  </a:lnTo>
                  <a:lnTo>
                    <a:pt x="341312" y="539797"/>
                  </a:lnTo>
                  <a:lnTo>
                    <a:pt x="329009" y="555685"/>
                  </a:lnTo>
                  <a:lnTo>
                    <a:pt x="317500" y="570779"/>
                  </a:lnTo>
                  <a:lnTo>
                    <a:pt x="387350" y="732042"/>
                  </a:lnTo>
                  <a:lnTo>
                    <a:pt x="401240" y="724098"/>
                  </a:lnTo>
                  <a:lnTo>
                    <a:pt x="406400" y="721318"/>
                  </a:lnTo>
                  <a:lnTo>
                    <a:pt x="413147" y="720523"/>
                  </a:lnTo>
                  <a:lnTo>
                    <a:pt x="419497" y="719729"/>
                  </a:lnTo>
                  <a:lnTo>
                    <a:pt x="425053" y="719729"/>
                  </a:lnTo>
                  <a:lnTo>
                    <a:pt x="430609" y="720523"/>
                  </a:lnTo>
                  <a:lnTo>
                    <a:pt x="436165" y="721715"/>
                  </a:lnTo>
                  <a:lnTo>
                    <a:pt x="441325" y="722907"/>
                  </a:lnTo>
                  <a:lnTo>
                    <a:pt x="446484" y="724495"/>
                  </a:lnTo>
                  <a:lnTo>
                    <a:pt x="450850" y="726482"/>
                  </a:lnTo>
                  <a:lnTo>
                    <a:pt x="455215" y="729262"/>
                  </a:lnTo>
                  <a:lnTo>
                    <a:pt x="459581" y="731645"/>
                  </a:lnTo>
                  <a:lnTo>
                    <a:pt x="463550" y="734823"/>
                  </a:lnTo>
                  <a:lnTo>
                    <a:pt x="467519" y="738000"/>
                  </a:lnTo>
                  <a:lnTo>
                    <a:pt x="474265" y="744753"/>
                  </a:lnTo>
                  <a:lnTo>
                    <a:pt x="481013" y="752300"/>
                  </a:lnTo>
                  <a:lnTo>
                    <a:pt x="486966" y="759846"/>
                  </a:lnTo>
                  <a:lnTo>
                    <a:pt x="492125" y="768188"/>
                  </a:lnTo>
                  <a:lnTo>
                    <a:pt x="502047" y="783281"/>
                  </a:lnTo>
                  <a:lnTo>
                    <a:pt x="506413" y="790034"/>
                  </a:lnTo>
                  <a:lnTo>
                    <a:pt x="510778" y="795992"/>
                  </a:lnTo>
                  <a:lnTo>
                    <a:pt x="515541" y="800361"/>
                  </a:lnTo>
                  <a:lnTo>
                    <a:pt x="517525" y="802744"/>
                  </a:lnTo>
                  <a:lnTo>
                    <a:pt x="519510" y="803936"/>
                  </a:lnTo>
                  <a:lnTo>
                    <a:pt x="525860" y="807511"/>
                  </a:lnTo>
                  <a:lnTo>
                    <a:pt x="531416" y="811483"/>
                  </a:lnTo>
                  <a:lnTo>
                    <a:pt x="536972" y="815852"/>
                  </a:lnTo>
                  <a:lnTo>
                    <a:pt x="541735" y="819427"/>
                  </a:lnTo>
                  <a:lnTo>
                    <a:pt x="550466" y="827371"/>
                  </a:lnTo>
                  <a:lnTo>
                    <a:pt x="558006" y="834917"/>
                  </a:lnTo>
                  <a:lnTo>
                    <a:pt x="564356" y="843259"/>
                  </a:lnTo>
                  <a:lnTo>
                    <a:pt x="569516" y="850806"/>
                  </a:lnTo>
                  <a:lnTo>
                    <a:pt x="573881" y="858352"/>
                  </a:lnTo>
                  <a:lnTo>
                    <a:pt x="577850" y="865899"/>
                  </a:lnTo>
                  <a:lnTo>
                    <a:pt x="584597" y="879404"/>
                  </a:lnTo>
                  <a:lnTo>
                    <a:pt x="587375" y="885759"/>
                  </a:lnTo>
                  <a:lnTo>
                    <a:pt x="590550" y="891717"/>
                  </a:lnTo>
                  <a:lnTo>
                    <a:pt x="594122" y="896881"/>
                  </a:lnTo>
                  <a:lnTo>
                    <a:pt x="598091" y="901250"/>
                  </a:lnTo>
                  <a:lnTo>
                    <a:pt x="602456" y="905619"/>
                  </a:lnTo>
                  <a:lnTo>
                    <a:pt x="604838" y="907208"/>
                  </a:lnTo>
                  <a:lnTo>
                    <a:pt x="607616" y="908797"/>
                  </a:lnTo>
                  <a:lnTo>
                    <a:pt x="613569" y="912372"/>
                  </a:lnTo>
                  <a:lnTo>
                    <a:pt x="618728" y="915549"/>
                  </a:lnTo>
                  <a:lnTo>
                    <a:pt x="624285" y="919124"/>
                  </a:lnTo>
                  <a:lnTo>
                    <a:pt x="629047" y="922699"/>
                  </a:lnTo>
                  <a:lnTo>
                    <a:pt x="633413" y="926274"/>
                  </a:lnTo>
                  <a:lnTo>
                    <a:pt x="637778" y="929849"/>
                  </a:lnTo>
                  <a:lnTo>
                    <a:pt x="645319" y="938190"/>
                  </a:lnTo>
                  <a:lnTo>
                    <a:pt x="651669" y="946134"/>
                  </a:lnTo>
                  <a:lnTo>
                    <a:pt x="657622" y="954078"/>
                  </a:lnTo>
                  <a:lnTo>
                    <a:pt x="661988" y="962022"/>
                  </a:lnTo>
                  <a:lnTo>
                    <a:pt x="665956" y="969966"/>
                  </a:lnTo>
                  <a:lnTo>
                    <a:pt x="669528" y="977116"/>
                  </a:lnTo>
                  <a:lnTo>
                    <a:pt x="671910" y="983868"/>
                  </a:lnTo>
                  <a:lnTo>
                    <a:pt x="673894" y="990223"/>
                  </a:lnTo>
                  <a:lnTo>
                    <a:pt x="675085" y="995784"/>
                  </a:lnTo>
                  <a:lnTo>
                    <a:pt x="677069" y="1003331"/>
                  </a:lnTo>
                  <a:lnTo>
                    <a:pt x="677466" y="1006509"/>
                  </a:lnTo>
                  <a:lnTo>
                    <a:pt x="681038" y="1008892"/>
                  </a:lnTo>
                  <a:lnTo>
                    <a:pt x="691356" y="1016439"/>
                  </a:lnTo>
                  <a:lnTo>
                    <a:pt x="698103" y="1021999"/>
                  </a:lnTo>
                  <a:lnTo>
                    <a:pt x="705644" y="1028752"/>
                  </a:lnTo>
                  <a:lnTo>
                    <a:pt x="713185" y="1036299"/>
                  </a:lnTo>
                  <a:lnTo>
                    <a:pt x="721519" y="1045037"/>
                  </a:lnTo>
                  <a:lnTo>
                    <a:pt x="729456" y="1055364"/>
                  </a:lnTo>
                  <a:lnTo>
                    <a:pt x="733425" y="1060925"/>
                  </a:lnTo>
                  <a:lnTo>
                    <a:pt x="737394" y="1066486"/>
                  </a:lnTo>
                  <a:lnTo>
                    <a:pt x="740966" y="1072047"/>
                  </a:lnTo>
                  <a:lnTo>
                    <a:pt x="744538" y="1078005"/>
                  </a:lnTo>
                  <a:lnTo>
                    <a:pt x="747316" y="1084757"/>
                  </a:lnTo>
                  <a:lnTo>
                    <a:pt x="750094" y="1091112"/>
                  </a:lnTo>
                  <a:lnTo>
                    <a:pt x="753269" y="1097865"/>
                  </a:lnTo>
                  <a:lnTo>
                    <a:pt x="755253" y="1105014"/>
                  </a:lnTo>
                  <a:lnTo>
                    <a:pt x="757635" y="1112164"/>
                  </a:lnTo>
                  <a:lnTo>
                    <a:pt x="759222" y="1120108"/>
                  </a:lnTo>
                  <a:lnTo>
                    <a:pt x="760016" y="1128052"/>
                  </a:lnTo>
                  <a:lnTo>
                    <a:pt x="760810" y="1135599"/>
                  </a:lnTo>
                  <a:lnTo>
                    <a:pt x="760810" y="1143940"/>
                  </a:lnTo>
                  <a:lnTo>
                    <a:pt x="760413" y="1152281"/>
                  </a:lnTo>
                  <a:lnTo>
                    <a:pt x="760016" y="1157048"/>
                  </a:lnTo>
                  <a:lnTo>
                    <a:pt x="759222" y="1162211"/>
                  </a:lnTo>
                  <a:lnTo>
                    <a:pt x="756841" y="1171347"/>
                  </a:lnTo>
                  <a:lnTo>
                    <a:pt x="753666" y="1181277"/>
                  </a:lnTo>
                  <a:lnTo>
                    <a:pt x="749697" y="1190016"/>
                  </a:lnTo>
                  <a:lnTo>
                    <a:pt x="744935" y="1199151"/>
                  </a:lnTo>
                  <a:lnTo>
                    <a:pt x="739378" y="1207492"/>
                  </a:lnTo>
                  <a:lnTo>
                    <a:pt x="733028" y="1216628"/>
                  </a:lnTo>
                  <a:lnTo>
                    <a:pt x="726281" y="1224572"/>
                  </a:lnTo>
                  <a:lnTo>
                    <a:pt x="864394" y="1334200"/>
                  </a:lnTo>
                  <a:lnTo>
                    <a:pt x="871538" y="1340158"/>
                  </a:lnTo>
                  <a:lnTo>
                    <a:pt x="871935" y="1340555"/>
                  </a:lnTo>
                  <a:lnTo>
                    <a:pt x="872728" y="1340555"/>
                  </a:lnTo>
                  <a:lnTo>
                    <a:pt x="891381" y="1356046"/>
                  </a:lnTo>
                  <a:lnTo>
                    <a:pt x="908050" y="1369153"/>
                  </a:lnTo>
                  <a:lnTo>
                    <a:pt x="915194" y="1374317"/>
                  </a:lnTo>
                  <a:lnTo>
                    <a:pt x="921941" y="1379083"/>
                  </a:lnTo>
                  <a:lnTo>
                    <a:pt x="927894" y="1382658"/>
                  </a:lnTo>
                  <a:lnTo>
                    <a:pt x="933847" y="1386233"/>
                  </a:lnTo>
                  <a:lnTo>
                    <a:pt x="939006" y="1388219"/>
                  </a:lnTo>
                  <a:lnTo>
                    <a:pt x="944563" y="1389808"/>
                  </a:lnTo>
                  <a:lnTo>
                    <a:pt x="949722" y="1390205"/>
                  </a:lnTo>
                  <a:lnTo>
                    <a:pt x="954881" y="1390205"/>
                  </a:lnTo>
                  <a:lnTo>
                    <a:pt x="960041" y="1389411"/>
                  </a:lnTo>
                  <a:lnTo>
                    <a:pt x="965200" y="1387822"/>
                  </a:lnTo>
                  <a:lnTo>
                    <a:pt x="971153" y="1385041"/>
                  </a:lnTo>
                  <a:lnTo>
                    <a:pt x="977106" y="1381467"/>
                  </a:lnTo>
                  <a:lnTo>
                    <a:pt x="983456" y="1376700"/>
                  </a:lnTo>
                  <a:lnTo>
                    <a:pt x="990203" y="1371934"/>
                  </a:lnTo>
                  <a:lnTo>
                    <a:pt x="994966" y="1367962"/>
                  </a:lnTo>
                  <a:lnTo>
                    <a:pt x="998538" y="1364387"/>
                  </a:lnTo>
                  <a:lnTo>
                    <a:pt x="1002506" y="1360415"/>
                  </a:lnTo>
                  <a:lnTo>
                    <a:pt x="1005285" y="1356443"/>
                  </a:lnTo>
                  <a:lnTo>
                    <a:pt x="1008063" y="1353265"/>
                  </a:lnTo>
                  <a:lnTo>
                    <a:pt x="1009650" y="1349691"/>
                  </a:lnTo>
                  <a:lnTo>
                    <a:pt x="1010841" y="1346513"/>
                  </a:lnTo>
                  <a:lnTo>
                    <a:pt x="1011238" y="1343732"/>
                  </a:lnTo>
                  <a:lnTo>
                    <a:pt x="1011238" y="1341746"/>
                  </a:lnTo>
                  <a:lnTo>
                    <a:pt x="1010841" y="1339760"/>
                  </a:lnTo>
                  <a:lnTo>
                    <a:pt x="1009650" y="1336980"/>
                  </a:lnTo>
                  <a:lnTo>
                    <a:pt x="1008460" y="1334994"/>
                  </a:lnTo>
                  <a:lnTo>
                    <a:pt x="1007269" y="1334200"/>
                  </a:lnTo>
                  <a:lnTo>
                    <a:pt x="972344" y="1296466"/>
                  </a:lnTo>
                  <a:lnTo>
                    <a:pt x="846138" y="1173333"/>
                  </a:lnTo>
                  <a:lnTo>
                    <a:pt x="843756" y="1170950"/>
                  </a:lnTo>
                  <a:lnTo>
                    <a:pt x="841772" y="1168169"/>
                  </a:lnTo>
                  <a:lnTo>
                    <a:pt x="839788" y="1164992"/>
                  </a:lnTo>
                  <a:lnTo>
                    <a:pt x="838200" y="1162211"/>
                  </a:lnTo>
                  <a:lnTo>
                    <a:pt x="837010" y="1158637"/>
                  </a:lnTo>
                  <a:lnTo>
                    <a:pt x="836216" y="1155856"/>
                  </a:lnTo>
                  <a:lnTo>
                    <a:pt x="835819" y="1152281"/>
                  </a:lnTo>
                  <a:lnTo>
                    <a:pt x="835422" y="1149104"/>
                  </a:lnTo>
                  <a:lnTo>
                    <a:pt x="835819" y="1145529"/>
                  </a:lnTo>
                  <a:lnTo>
                    <a:pt x="836216" y="1142351"/>
                  </a:lnTo>
                  <a:lnTo>
                    <a:pt x="836613" y="1138777"/>
                  </a:lnTo>
                  <a:lnTo>
                    <a:pt x="837803" y="1135996"/>
                  </a:lnTo>
                  <a:lnTo>
                    <a:pt x="839391" y="1132421"/>
                  </a:lnTo>
                  <a:lnTo>
                    <a:pt x="840978" y="1129641"/>
                  </a:lnTo>
                  <a:lnTo>
                    <a:pt x="842963" y="1126861"/>
                  </a:lnTo>
                  <a:lnTo>
                    <a:pt x="845741" y="1124080"/>
                  </a:lnTo>
                  <a:lnTo>
                    <a:pt x="848122" y="1121697"/>
                  </a:lnTo>
                  <a:lnTo>
                    <a:pt x="850900" y="1119314"/>
                  </a:lnTo>
                  <a:lnTo>
                    <a:pt x="854075" y="1117725"/>
                  </a:lnTo>
                  <a:lnTo>
                    <a:pt x="856853" y="1116136"/>
                  </a:lnTo>
                  <a:lnTo>
                    <a:pt x="860028" y="1115342"/>
                  </a:lnTo>
                  <a:lnTo>
                    <a:pt x="863203" y="1114547"/>
                  </a:lnTo>
                  <a:lnTo>
                    <a:pt x="866775" y="1113753"/>
                  </a:lnTo>
                  <a:lnTo>
                    <a:pt x="869950" y="1113753"/>
                  </a:lnTo>
                  <a:lnTo>
                    <a:pt x="873522" y="1113753"/>
                  </a:lnTo>
                  <a:lnTo>
                    <a:pt x="876697" y="1114150"/>
                  </a:lnTo>
                  <a:lnTo>
                    <a:pt x="879872" y="1114944"/>
                  </a:lnTo>
                  <a:lnTo>
                    <a:pt x="883047" y="1116136"/>
                  </a:lnTo>
                  <a:lnTo>
                    <a:pt x="886222" y="1117328"/>
                  </a:lnTo>
                  <a:lnTo>
                    <a:pt x="889000" y="1118916"/>
                  </a:lnTo>
                  <a:lnTo>
                    <a:pt x="891778" y="1121300"/>
                  </a:lnTo>
                  <a:lnTo>
                    <a:pt x="894953" y="1123286"/>
                  </a:lnTo>
                  <a:lnTo>
                    <a:pt x="1063625" y="1287330"/>
                  </a:lnTo>
                  <a:lnTo>
                    <a:pt x="1063625" y="1286933"/>
                  </a:lnTo>
                  <a:lnTo>
                    <a:pt x="1071563" y="1294877"/>
                  </a:lnTo>
                  <a:lnTo>
                    <a:pt x="1073944" y="1298054"/>
                  </a:lnTo>
                  <a:lnTo>
                    <a:pt x="1092200" y="1315531"/>
                  </a:lnTo>
                  <a:lnTo>
                    <a:pt x="1110060" y="1332611"/>
                  </a:lnTo>
                  <a:lnTo>
                    <a:pt x="1117203" y="1339760"/>
                  </a:lnTo>
                  <a:lnTo>
                    <a:pt x="1123950" y="1345718"/>
                  </a:lnTo>
                  <a:lnTo>
                    <a:pt x="1130300" y="1350485"/>
                  </a:lnTo>
                  <a:lnTo>
                    <a:pt x="1135460" y="1354060"/>
                  </a:lnTo>
                  <a:lnTo>
                    <a:pt x="1141016" y="1356443"/>
                  </a:lnTo>
                  <a:lnTo>
                    <a:pt x="1145778" y="1358429"/>
                  </a:lnTo>
                  <a:lnTo>
                    <a:pt x="1150938" y="1359223"/>
                  </a:lnTo>
                  <a:lnTo>
                    <a:pt x="1155303" y="1358826"/>
                  </a:lnTo>
                  <a:lnTo>
                    <a:pt x="1160066" y="1357635"/>
                  </a:lnTo>
                  <a:lnTo>
                    <a:pt x="1164828" y="1354854"/>
                  </a:lnTo>
                  <a:lnTo>
                    <a:pt x="1169591" y="1351677"/>
                  </a:lnTo>
                  <a:lnTo>
                    <a:pt x="1175147" y="1347307"/>
                  </a:lnTo>
                  <a:lnTo>
                    <a:pt x="1181100" y="1341746"/>
                  </a:lnTo>
                  <a:lnTo>
                    <a:pt x="1187847" y="1335788"/>
                  </a:lnTo>
                  <a:lnTo>
                    <a:pt x="1193403" y="1330228"/>
                  </a:lnTo>
                  <a:lnTo>
                    <a:pt x="1198166" y="1324667"/>
                  </a:lnTo>
                  <a:lnTo>
                    <a:pt x="1201738" y="1319106"/>
                  </a:lnTo>
                  <a:lnTo>
                    <a:pt x="1205310" y="1313942"/>
                  </a:lnTo>
                  <a:lnTo>
                    <a:pt x="1207294" y="1309176"/>
                  </a:lnTo>
                  <a:lnTo>
                    <a:pt x="1209278" y="1304807"/>
                  </a:lnTo>
                  <a:lnTo>
                    <a:pt x="1210469" y="1300835"/>
                  </a:lnTo>
                  <a:lnTo>
                    <a:pt x="1211263" y="1297260"/>
                  </a:lnTo>
                  <a:lnTo>
                    <a:pt x="1211660" y="1293288"/>
                  </a:lnTo>
                  <a:lnTo>
                    <a:pt x="1211660" y="1290507"/>
                  </a:lnTo>
                  <a:lnTo>
                    <a:pt x="1211263" y="1287330"/>
                  </a:lnTo>
                  <a:lnTo>
                    <a:pt x="1210072" y="1284947"/>
                  </a:lnTo>
                  <a:lnTo>
                    <a:pt x="1208485" y="1280180"/>
                  </a:lnTo>
                  <a:lnTo>
                    <a:pt x="1206897" y="1277400"/>
                  </a:lnTo>
                  <a:lnTo>
                    <a:pt x="1161653" y="1233310"/>
                  </a:lnTo>
                  <a:lnTo>
                    <a:pt x="1159272" y="1230530"/>
                  </a:lnTo>
                  <a:lnTo>
                    <a:pt x="1156494" y="1227352"/>
                  </a:lnTo>
                  <a:lnTo>
                    <a:pt x="1154906" y="1224175"/>
                  </a:lnTo>
                  <a:lnTo>
                    <a:pt x="1153319" y="1220600"/>
                  </a:lnTo>
                  <a:lnTo>
                    <a:pt x="927894" y="1004920"/>
                  </a:lnTo>
                  <a:lnTo>
                    <a:pt x="925116" y="1002139"/>
                  </a:lnTo>
                  <a:lnTo>
                    <a:pt x="923131" y="999359"/>
                  </a:lnTo>
                  <a:lnTo>
                    <a:pt x="921544" y="996181"/>
                  </a:lnTo>
                  <a:lnTo>
                    <a:pt x="919560" y="993401"/>
                  </a:lnTo>
                  <a:lnTo>
                    <a:pt x="918369" y="989826"/>
                  </a:lnTo>
                  <a:lnTo>
                    <a:pt x="917575" y="986648"/>
                  </a:lnTo>
                  <a:lnTo>
                    <a:pt x="917178" y="983074"/>
                  </a:lnTo>
                  <a:lnTo>
                    <a:pt x="916781" y="979896"/>
                  </a:lnTo>
                  <a:lnTo>
                    <a:pt x="916781" y="976321"/>
                  </a:lnTo>
                  <a:lnTo>
                    <a:pt x="917178" y="973144"/>
                  </a:lnTo>
                  <a:lnTo>
                    <a:pt x="917972" y="969569"/>
                  </a:lnTo>
                  <a:lnTo>
                    <a:pt x="919163" y="966391"/>
                  </a:lnTo>
                  <a:lnTo>
                    <a:pt x="920750" y="962816"/>
                  </a:lnTo>
                  <a:lnTo>
                    <a:pt x="922338" y="960036"/>
                  </a:lnTo>
                  <a:lnTo>
                    <a:pt x="924322" y="956858"/>
                  </a:lnTo>
                  <a:lnTo>
                    <a:pt x="927100" y="954078"/>
                  </a:lnTo>
                  <a:lnTo>
                    <a:pt x="929481" y="952092"/>
                  </a:lnTo>
                  <a:lnTo>
                    <a:pt x="932260" y="949311"/>
                  </a:lnTo>
                  <a:lnTo>
                    <a:pt x="935435" y="947723"/>
                  </a:lnTo>
                  <a:lnTo>
                    <a:pt x="938213" y="946134"/>
                  </a:lnTo>
                  <a:lnTo>
                    <a:pt x="941785" y="944942"/>
                  </a:lnTo>
                  <a:lnTo>
                    <a:pt x="944960" y="944148"/>
                  </a:lnTo>
                  <a:lnTo>
                    <a:pt x="948531" y="943353"/>
                  </a:lnTo>
                  <a:lnTo>
                    <a:pt x="951706" y="942956"/>
                  </a:lnTo>
                  <a:lnTo>
                    <a:pt x="955278" y="942956"/>
                  </a:lnTo>
                  <a:lnTo>
                    <a:pt x="958453" y="943353"/>
                  </a:lnTo>
                  <a:lnTo>
                    <a:pt x="962025" y="944545"/>
                  </a:lnTo>
                  <a:lnTo>
                    <a:pt x="965200" y="945737"/>
                  </a:lnTo>
                  <a:lnTo>
                    <a:pt x="968772" y="946928"/>
                  </a:lnTo>
                  <a:lnTo>
                    <a:pt x="971550" y="948517"/>
                  </a:lnTo>
                  <a:lnTo>
                    <a:pt x="974725" y="950900"/>
                  </a:lnTo>
                  <a:lnTo>
                    <a:pt x="977503" y="953284"/>
                  </a:lnTo>
                  <a:lnTo>
                    <a:pt x="1214041" y="1179291"/>
                  </a:lnTo>
                  <a:lnTo>
                    <a:pt x="1216819" y="1182469"/>
                  </a:lnTo>
                  <a:lnTo>
                    <a:pt x="1235472" y="1199946"/>
                  </a:lnTo>
                  <a:lnTo>
                    <a:pt x="1254125" y="1217422"/>
                  </a:lnTo>
                  <a:lnTo>
                    <a:pt x="1262063" y="1224572"/>
                  </a:lnTo>
                  <a:lnTo>
                    <a:pt x="1268810" y="1230530"/>
                  </a:lnTo>
                  <a:lnTo>
                    <a:pt x="1275556" y="1235694"/>
                  </a:lnTo>
                  <a:lnTo>
                    <a:pt x="1281510" y="1239269"/>
                  </a:lnTo>
                  <a:lnTo>
                    <a:pt x="1287066" y="1242049"/>
                  </a:lnTo>
                  <a:lnTo>
                    <a:pt x="1292622" y="1244035"/>
                  </a:lnTo>
                  <a:lnTo>
                    <a:pt x="1297385" y="1244432"/>
                  </a:lnTo>
                  <a:lnTo>
                    <a:pt x="1299766" y="1244432"/>
                  </a:lnTo>
                  <a:lnTo>
                    <a:pt x="1302147" y="1244035"/>
                  </a:lnTo>
                  <a:lnTo>
                    <a:pt x="1307306" y="1242843"/>
                  </a:lnTo>
                  <a:lnTo>
                    <a:pt x="1312863" y="1240063"/>
                  </a:lnTo>
                  <a:lnTo>
                    <a:pt x="1317625" y="1236885"/>
                  </a:lnTo>
                  <a:lnTo>
                    <a:pt x="1323578" y="1232516"/>
                  </a:lnTo>
                  <a:lnTo>
                    <a:pt x="1329928" y="1226955"/>
                  </a:lnTo>
                  <a:lnTo>
                    <a:pt x="1336675" y="1220600"/>
                  </a:lnTo>
                  <a:lnTo>
                    <a:pt x="1343422" y="1213848"/>
                  </a:lnTo>
                  <a:lnTo>
                    <a:pt x="1348978" y="1207492"/>
                  </a:lnTo>
                  <a:lnTo>
                    <a:pt x="1352947" y="1201932"/>
                  </a:lnTo>
                  <a:lnTo>
                    <a:pt x="1356122" y="1196371"/>
                  </a:lnTo>
                  <a:lnTo>
                    <a:pt x="1358503" y="1191207"/>
                  </a:lnTo>
                  <a:lnTo>
                    <a:pt x="1360488" y="1186044"/>
                  </a:lnTo>
                  <a:lnTo>
                    <a:pt x="1361281" y="1182072"/>
                  </a:lnTo>
                  <a:lnTo>
                    <a:pt x="1361678" y="1178099"/>
                  </a:lnTo>
                  <a:lnTo>
                    <a:pt x="1361281" y="1174922"/>
                  </a:lnTo>
                  <a:lnTo>
                    <a:pt x="1360885" y="1171744"/>
                  </a:lnTo>
                  <a:lnTo>
                    <a:pt x="1359694" y="1168964"/>
                  </a:lnTo>
                  <a:lnTo>
                    <a:pt x="1359297" y="1166581"/>
                  </a:lnTo>
                  <a:lnTo>
                    <a:pt x="1357710" y="1164197"/>
                  </a:lnTo>
                  <a:lnTo>
                    <a:pt x="1356916" y="1163006"/>
                  </a:lnTo>
                  <a:lnTo>
                    <a:pt x="1309688" y="1118519"/>
                  </a:lnTo>
                  <a:lnTo>
                    <a:pt x="1307703" y="1116533"/>
                  </a:lnTo>
                  <a:lnTo>
                    <a:pt x="1306116" y="1114150"/>
                  </a:lnTo>
                  <a:lnTo>
                    <a:pt x="1302544" y="1108986"/>
                  </a:lnTo>
                  <a:lnTo>
                    <a:pt x="1299369" y="1105412"/>
                  </a:lnTo>
                  <a:lnTo>
                    <a:pt x="1279128" y="1084757"/>
                  </a:lnTo>
                  <a:lnTo>
                    <a:pt x="1278335" y="1084360"/>
                  </a:lnTo>
                  <a:lnTo>
                    <a:pt x="1048941" y="854778"/>
                  </a:lnTo>
                  <a:lnTo>
                    <a:pt x="1046163" y="851997"/>
                  </a:lnTo>
                  <a:lnTo>
                    <a:pt x="1044178" y="849217"/>
                  </a:lnTo>
                  <a:lnTo>
                    <a:pt x="1042591" y="846039"/>
                  </a:lnTo>
                  <a:lnTo>
                    <a:pt x="1041003" y="843259"/>
                  </a:lnTo>
                  <a:lnTo>
                    <a:pt x="1039813" y="839684"/>
                  </a:lnTo>
                  <a:lnTo>
                    <a:pt x="1039019" y="836506"/>
                  </a:lnTo>
                  <a:lnTo>
                    <a:pt x="1038622" y="832931"/>
                  </a:lnTo>
                  <a:lnTo>
                    <a:pt x="1038622" y="829754"/>
                  </a:lnTo>
                  <a:lnTo>
                    <a:pt x="1038622" y="826179"/>
                  </a:lnTo>
                  <a:lnTo>
                    <a:pt x="1039019" y="823001"/>
                  </a:lnTo>
                  <a:lnTo>
                    <a:pt x="1039813" y="819427"/>
                  </a:lnTo>
                  <a:lnTo>
                    <a:pt x="1041003" y="816249"/>
                  </a:lnTo>
                  <a:lnTo>
                    <a:pt x="1042591" y="813071"/>
                  </a:lnTo>
                  <a:lnTo>
                    <a:pt x="1044178" y="810291"/>
                  </a:lnTo>
                  <a:lnTo>
                    <a:pt x="1046163" y="807113"/>
                  </a:lnTo>
                  <a:lnTo>
                    <a:pt x="1048941" y="804730"/>
                  </a:lnTo>
                  <a:lnTo>
                    <a:pt x="1051719" y="802347"/>
                  </a:lnTo>
                  <a:lnTo>
                    <a:pt x="1054100" y="799964"/>
                  </a:lnTo>
                  <a:lnTo>
                    <a:pt x="1057672" y="798375"/>
                  </a:lnTo>
                  <a:lnTo>
                    <a:pt x="1060450" y="796786"/>
                  </a:lnTo>
                  <a:lnTo>
                    <a:pt x="1064022" y="795595"/>
                  </a:lnTo>
                  <a:lnTo>
                    <a:pt x="1067197" y="794800"/>
                  </a:lnTo>
                  <a:lnTo>
                    <a:pt x="1070769" y="794006"/>
                  </a:lnTo>
                  <a:lnTo>
                    <a:pt x="1073944" y="794006"/>
                  </a:lnTo>
                  <a:lnTo>
                    <a:pt x="1077516" y="794006"/>
                  </a:lnTo>
                  <a:lnTo>
                    <a:pt x="1080691" y="794800"/>
                  </a:lnTo>
                  <a:lnTo>
                    <a:pt x="1084263" y="795595"/>
                  </a:lnTo>
                  <a:lnTo>
                    <a:pt x="1087041" y="796786"/>
                  </a:lnTo>
                  <a:lnTo>
                    <a:pt x="1090613" y="798375"/>
                  </a:lnTo>
                  <a:lnTo>
                    <a:pt x="1093391" y="799964"/>
                  </a:lnTo>
                  <a:lnTo>
                    <a:pt x="1096566" y="802347"/>
                  </a:lnTo>
                  <a:lnTo>
                    <a:pt x="1098947" y="804730"/>
                  </a:lnTo>
                  <a:lnTo>
                    <a:pt x="1328738" y="1034313"/>
                  </a:lnTo>
                  <a:lnTo>
                    <a:pt x="1331119" y="1037093"/>
                  </a:lnTo>
                  <a:lnTo>
                    <a:pt x="1349375" y="1055364"/>
                  </a:lnTo>
                  <a:lnTo>
                    <a:pt x="1364456" y="1070061"/>
                  </a:lnTo>
                  <a:lnTo>
                    <a:pt x="1371600" y="1076813"/>
                  </a:lnTo>
                  <a:lnTo>
                    <a:pt x="1378347" y="1083168"/>
                  </a:lnTo>
                  <a:lnTo>
                    <a:pt x="1385094" y="1088729"/>
                  </a:lnTo>
                  <a:lnTo>
                    <a:pt x="1391444" y="1093496"/>
                  </a:lnTo>
                  <a:lnTo>
                    <a:pt x="1397397" y="1096673"/>
                  </a:lnTo>
                  <a:lnTo>
                    <a:pt x="1400175" y="1097865"/>
                  </a:lnTo>
                  <a:lnTo>
                    <a:pt x="1402953" y="1098659"/>
                  </a:lnTo>
                  <a:lnTo>
                    <a:pt x="1404541" y="1099056"/>
                  </a:lnTo>
                  <a:lnTo>
                    <a:pt x="1407716" y="1099851"/>
                  </a:lnTo>
                  <a:lnTo>
                    <a:pt x="1410891" y="1099056"/>
                  </a:lnTo>
                  <a:lnTo>
                    <a:pt x="1415653" y="1098262"/>
                  </a:lnTo>
                  <a:lnTo>
                    <a:pt x="1421210" y="1095879"/>
                  </a:lnTo>
                  <a:lnTo>
                    <a:pt x="1424385" y="1093893"/>
                  </a:lnTo>
                  <a:lnTo>
                    <a:pt x="1427956" y="1091112"/>
                  </a:lnTo>
                  <a:lnTo>
                    <a:pt x="1431528" y="1088729"/>
                  </a:lnTo>
                  <a:lnTo>
                    <a:pt x="1435894" y="1084757"/>
                  </a:lnTo>
                  <a:lnTo>
                    <a:pt x="1440260" y="1081182"/>
                  </a:lnTo>
                  <a:lnTo>
                    <a:pt x="1445419" y="1076019"/>
                  </a:lnTo>
                  <a:lnTo>
                    <a:pt x="1452166" y="1068869"/>
                  </a:lnTo>
                  <a:lnTo>
                    <a:pt x="1457325" y="1062514"/>
                  </a:lnTo>
                  <a:lnTo>
                    <a:pt x="1461294" y="1056159"/>
                  </a:lnTo>
                  <a:lnTo>
                    <a:pt x="1464866" y="1050201"/>
                  </a:lnTo>
                  <a:lnTo>
                    <a:pt x="1466850" y="1044640"/>
                  </a:lnTo>
                  <a:lnTo>
                    <a:pt x="1468835" y="1039873"/>
                  </a:lnTo>
                  <a:lnTo>
                    <a:pt x="1469628" y="1035504"/>
                  </a:lnTo>
                  <a:lnTo>
                    <a:pt x="1470025" y="1031135"/>
                  </a:lnTo>
                  <a:lnTo>
                    <a:pt x="1469628" y="1027560"/>
                  </a:lnTo>
                  <a:lnTo>
                    <a:pt x="1469231" y="1024383"/>
                  </a:lnTo>
                  <a:lnTo>
                    <a:pt x="1468041" y="1021602"/>
                  </a:lnTo>
                  <a:lnTo>
                    <a:pt x="1467247" y="1019616"/>
                  </a:lnTo>
                  <a:lnTo>
                    <a:pt x="1465660" y="1016041"/>
                  </a:lnTo>
                  <a:lnTo>
                    <a:pt x="1464866" y="1015247"/>
                  </a:lnTo>
                  <a:lnTo>
                    <a:pt x="1419225" y="969966"/>
                  </a:lnTo>
                  <a:lnTo>
                    <a:pt x="1416844" y="967583"/>
                  </a:lnTo>
                  <a:lnTo>
                    <a:pt x="1414860" y="964802"/>
                  </a:lnTo>
                  <a:lnTo>
                    <a:pt x="1412478" y="961625"/>
                  </a:lnTo>
                  <a:lnTo>
                    <a:pt x="1411288" y="958447"/>
                  </a:lnTo>
                  <a:lnTo>
                    <a:pt x="1410097" y="955270"/>
                  </a:lnTo>
                  <a:lnTo>
                    <a:pt x="1409303" y="952092"/>
                  </a:lnTo>
                  <a:lnTo>
                    <a:pt x="1408906" y="948517"/>
                  </a:lnTo>
                  <a:lnTo>
                    <a:pt x="1408510" y="945339"/>
                  </a:lnTo>
                  <a:lnTo>
                    <a:pt x="1408906" y="941765"/>
                  </a:lnTo>
                  <a:lnTo>
                    <a:pt x="1409303" y="938587"/>
                  </a:lnTo>
                  <a:lnTo>
                    <a:pt x="1410097" y="935012"/>
                  </a:lnTo>
                  <a:lnTo>
                    <a:pt x="1410891" y="931835"/>
                  </a:lnTo>
                  <a:lnTo>
                    <a:pt x="1412478" y="928657"/>
                  </a:lnTo>
                  <a:lnTo>
                    <a:pt x="1414463" y="925479"/>
                  </a:lnTo>
                  <a:lnTo>
                    <a:pt x="1416447" y="922302"/>
                  </a:lnTo>
                  <a:lnTo>
                    <a:pt x="1418828" y="919919"/>
                  </a:lnTo>
                  <a:lnTo>
                    <a:pt x="1421606" y="917535"/>
                  </a:lnTo>
                  <a:lnTo>
                    <a:pt x="1424385" y="915152"/>
                  </a:lnTo>
                  <a:lnTo>
                    <a:pt x="1427163" y="913563"/>
                  </a:lnTo>
                  <a:lnTo>
                    <a:pt x="1430338" y="911975"/>
                  </a:lnTo>
                  <a:lnTo>
                    <a:pt x="1433513" y="910783"/>
                  </a:lnTo>
                  <a:lnTo>
                    <a:pt x="1437085" y="909989"/>
                  </a:lnTo>
                  <a:lnTo>
                    <a:pt x="1440260" y="909194"/>
                  </a:lnTo>
                  <a:lnTo>
                    <a:pt x="1443831" y="909194"/>
                  </a:lnTo>
                  <a:lnTo>
                    <a:pt x="1447006" y="909194"/>
                  </a:lnTo>
                  <a:lnTo>
                    <a:pt x="1450578" y="909989"/>
                  </a:lnTo>
                  <a:lnTo>
                    <a:pt x="1453753" y="910783"/>
                  </a:lnTo>
                  <a:lnTo>
                    <a:pt x="1457325" y="911975"/>
                  </a:lnTo>
                  <a:lnTo>
                    <a:pt x="1460103" y="913166"/>
                  </a:lnTo>
                  <a:lnTo>
                    <a:pt x="1463278" y="914755"/>
                  </a:lnTo>
                  <a:lnTo>
                    <a:pt x="1466056" y="917138"/>
                  </a:lnTo>
                  <a:lnTo>
                    <a:pt x="1469231" y="919521"/>
                  </a:lnTo>
                  <a:lnTo>
                    <a:pt x="1516460" y="966391"/>
                  </a:lnTo>
                  <a:lnTo>
                    <a:pt x="1520825" y="971952"/>
                  </a:lnTo>
                  <a:lnTo>
                    <a:pt x="1525191" y="978307"/>
                  </a:lnTo>
                  <a:lnTo>
                    <a:pt x="1528763" y="985060"/>
                  </a:lnTo>
                  <a:lnTo>
                    <a:pt x="1532731" y="993004"/>
                  </a:lnTo>
                  <a:lnTo>
                    <a:pt x="1535510" y="1001345"/>
                  </a:lnTo>
                  <a:lnTo>
                    <a:pt x="1538288" y="1010481"/>
                  </a:lnTo>
                  <a:lnTo>
                    <a:pt x="1539875" y="1020411"/>
                  </a:lnTo>
                  <a:lnTo>
                    <a:pt x="1540272" y="1025574"/>
                  </a:lnTo>
                  <a:lnTo>
                    <a:pt x="1540272" y="1030738"/>
                  </a:lnTo>
                  <a:lnTo>
                    <a:pt x="1540272" y="1035901"/>
                  </a:lnTo>
                  <a:lnTo>
                    <a:pt x="1539875" y="1041462"/>
                  </a:lnTo>
                  <a:lnTo>
                    <a:pt x="1539478" y="1047023"/>
                  </a:lnTo>
                  <a:lnTo>
                    <a:pt x="1538685" y="1052981"/>
                  </a:lnTo>
                  <a:lnTo>
                    <a:pt x="1537494" y="1058145"/>
                  </a:lnTo>
                  <a:lnTo>
                    <a:pt x="1535510" y="1064103"/>
                  </a:lnTo>
                  <a:lnTo>
                    <a:pt x="1533525" y="1070061"/>
                  </a:lnTo>
                  <a:lnTo>
                    <a:pt x="1531144" y="1076416"/>
                  </a:lnTo>
                  <a:lnTo>
                    <a:pt x="1527969" y="1082374"/>
                  </a:lnTo>
                  <a:lnTo>
                    <a:pt x="1525191" y="1088729"/>
                  </a:lnTo>
                  <a:lnTo>
                    <a:pt x="1521222" y="1094687"/>
                  </a:lnTo>
                  <a:lnTo>
                    <a:pt x="1517253" y="1101042"/>
                  </a:lnTo>
                  <a:lnTo>
                    <a:pt x="1512491" y="1107398"/>
                  </a:lnTo>
                  <a:lnTo>
                    <a:pt x="1507331" y="1113753"/>
                  </a:lnTo>
                  <a:lnTo>
                    <a:pt x="1501775" y="1120108"/>
                  </a:lnTo>
                  <a:lnTo>
                    <a:pt x="1495822" y="1126066"/>
                  </a:lnTo>
                  <a:lnTo>
                    <a:pt x="1485900" y="1135599"/>
                  </a:lnTo>
                  <a:lnTo>
                    <a:pt x="1479550" y="1141160"/>
                  </a:lnTo>
                  <a:lnTo>
                    <a:pt x="1472010" y="1147118"/>
                  </a:lnTo>
                  <a:lnTo>
                    <a:pt x="1463675" y="1152679"/>
                  </a:lnTo>
                  <a:lnTo>
                    <a:pt x="1453753" y="1158239"/>
                  </a:lnTo>
                  <a:lnTo>
                    <a:pt x="1448991" y="1161020"/>
                  </a:lnTo>
                  <a:lnTo>
                    <a:pt x="1443435" y="1163403"/>
                  </a:lnTo>
                  <a:lnTo>
                    <a:pt x="1437878" y="1165389"/>
                  </a:lnTo>
                  <a:lnTo>
                    <a:pt x="1432322" y="1166978"/>
                  </a:lnTo>
                  <a:lnTo>
                    <a:pt x="1432719" y="1172539"/>
                  </a:lnTo>
                  <a:lnTo>
                    <a:pt x="1432719" y="1178497"/>
                  </a:lnTo>
                  <a:lnTo>
                    <a:pt x="1432719" y="1184852"/>
                  </a:lnTo>
                  <a:lnTo>
                    <a:pt x="1432322" y="1190810"/>
                  </a:lnTo>
                  <a:lnTo>
                    <a:pt x="1431131" y="1197165"/>
                  </a:lnTo>
                  <a:lnTo>
                    <a:pt x="1429941" y="1203520"/>
                  </a:lnTo>
                  <a:lnTo>
                    <a:pt x="1427956" y="1210273"/>
                  </a:lnTo>
                  <a:lnTo>
                    <a:pt x="1425575" y="1217025"/>
                  </a:lnTo>
                  <a:lnTo>
                    <a:pt x="1422797" y="1223778"/>
                  </a:lnTo>
                  <a:lnTo>
                    <a:pt x="1419225" y="1230530"/>
                  </a:lnTo>
                  <a:lnTo>
                    <a:pt x="1415653" y="1237283"/>
                  </a:lnTo>
                  <a:lnTo>
                    <a:pt x="1410891" y="1244432"/>
                  </a:lnTo>
                  <a:lnTo>
                    <a:pt x="1405731" y="1251185"/>
                  </a:lnTo>
                  <a:lnTo>
                    <a:pt x="1399778" y="1258334"/>
                  </a:lnTo>
                  <a:lnTo>
                    <a:pt x="1393428" y="1265484"/>
                  </a:lnTo>
                  <a:lnTo>
                    <a:pt x="1386285" y="1272633"/>
                  </a:lnTo>
                  <a:lnTo>
                    <a:pt x="1379935" y="1278194"/>
                  </a:lnTo>
                  <a:lnTo>
                    <a:pt x="1374378" y="1283755"/>
                  </a:lnTo>
                  <a:lnTo>
                    <a:pt x="1368028" y="1288124"/>
                  </a:lnTo>
                  <a:lnTo>
                    <a:pt x="1362075" y="1292891"/>
                  </a:lnTo>
                  <a:lnTo>
                    <a:pt x="1356519" y="1296863"/>
                  </a:lnTo>
                  <a:lnTo>
                    <a:pt x="1350566" y="1300040"/>
                  </a:lnTo>
                  <a:lnTo>
                    <a:pt x="1345010" y="1303615"/>
                  </a:lnTo>
                  <a:lnTo>
                    <a:pt x="1339453" y="1305998"/>
                  </a:lnTo>
                  <a:lnTo>
                    <a:pt x="1334294" y="1308382"/>
                  </a:lnTo>
                  <a:lnTo>
                    <a:pt x="1328738" y="1310765"/>
                  </a:lnTo>
                  <a:lnTo>
                    <a:pt x="1323181" y="1312354"/>
                  </a:lnTo>
                  <a:lnTo>
                    <a:pt x="1318022" y="1313545"/>
                  </a:lnTo>
                  <a:lnTo>
                    <a:pt x="1312863" y="1314737"/>
                  </a:lnTo>
                  <a:lnTo>
                    <a:pt x="1307703" y="1315134"/>
                  </a:lnTo>
                  <a:lnTo>
                    <a:pt x="1302544" y="1315531"/>
                  </a:lnTo>
                  <a:lnTo>
                    <a:pt x="1297781" y="1315928"/>
                  </a:lnTo>
                  <a:lnTo>
                    <a:pt x="1293019" y="1315531"/>
                  </a:lnTo>
                  <a:lnTo>
                    <a:pt x="1288256" y="1315134"/>
                  </a:lnTo>
                  <a:lnTo>
                    <a:pt x="1279128" y="1313545"/>
                  </a:lnTo>
                  <a:lnTo>
                    <a:pt x="1276747" y="1322284"/>
                  </a:lnTo>
                  <a:lnTo>
                    <a:pt x="1273969" y="1331022"/>
                  </a:lnTo>
                  <a:lnTo>
                    <a:pt x="1270000" y="1339760"/>
                  </a:lnTo>
                  <a:lnTo>
                    <a:pt x="1265635" y="1348499"/>
                  </a:lnTo>
                  <a:lnTo>
                    <a:pt x="1260078" y="1358032"/>
                  </a:lnTo>
                  <a:lnTo>
                    <a:pt x="1253331" y="1366770"/>
                  </a:lnTo>
                  <a:lnTo>
                    <a:pt x="1245394" y="1375906"/>
                  </a:lnTo>
                  <a:lnTo>
                    <a:pt x="1236266" y="1385439"/>
                  </a:lnTo>
                  <a:lnTo>
                    <a:pt x="1230313" y="1391397"/>
                  </a:lnTo>
                  <a:lnTo>
                    <a:pt x="1224756" y="1396163"/>
                  </a:lnTo>
                  <a:lnTo>
                    <a:pt x="1219200" y="1401327"/>
                  </a:lnTo>
                  <a:lnTo>
                    <a:pt x="1213247" y="1405696"/>
                  </a:lnTo>
                  <a:lnTo>
                    <a:pt x="1207691" y="1409271"/>
                  </a:lnTo>
                  <a:lnTo>
                    <a:pt x="1202135" y="1413243"/>
                  </a:lnTo>
                  <a:lnTo>
                    <a:pt x="1196578" y="1416023"/>
                  </a:lnTo>
                  <a:lnTo>
                    <a:pt x="1191419" y="1419201"/>
                  </a:lnTo>
                  <a:lnTo>
                    <a:pt x="1185863" y="1421584"/>
                  </a:lnTo>
                  <a:lnTo>
                    <a:pt x="1180703" y="1423173"/>
                  </a:lnTo>
                  <a:lnTo>
                    <a:pt x="1175544" y="1425159"/>
                  </a:lnTo>
                  <a:lnTo>
                    <a:pt x="1170781" y="1426748"/>
                  </a:lnTo>
                  <a:lnTo>
                    <a:pt x="1165622" y="1427542"/>
                  </a:lnTo>
                  <a:lnTo>
                    <a:pt x="1160463" y="1428336"/>
                  </a:lnTo>
                  <a:lnTo>
                    <a:pt x="1155700" y="1428734"/>
                  </a:lnTo>
                  <a:lnTo>
                    <a:pt x="1150938" y="1428734"/>
                  </a:lnTo>
                  <a:lnTo>
                    <a:pt x="1144588" y="1428734"/>
                  </a:lnTo>
                  <a:lnTo>
                    <a:pt x="1137841" y="1427939"/>
                  </a:lnTo>
                  <a:lnTo>
                    <a:pt x="1131491" y="1426748"/>
                  </a:lnTo>
                  <a:lnTo>
                    <a:pt x="1125538" y="1425159"/>
                  </a:lnTo>
                  <a:lnTo>
                    <a:pt x="1119188" y="1422776"/>
                  </a:lnTo>
                  <a:lnTo>
                    <a:pt x="1113235" y="1420392"/>
                  </a:lnTo>
                  <a:lnTo>
                    <a:pt x="1107281" y="1417215"/>
                  </a:lnTo>
                  <a:lnTo>
                    <a:pt x="1101725" y="1414037"/>
                  </a:lnTo>
                  <a:lnTo>
                    <a:pt x="1096566" y="1410462"/>
                  </a:lnTo>
                  <a:lnTo>
                    <a:pt x="1090613" y="1406888"/>
                  </a:lnTo>
                  <a:lnTo>
                    <a:pt x="1079897" y="1398943"/>
                  </a:lnTo>
                  <a:lnTo>
                    <a:pt x="1069975" y="1390205"/>
                  </a:lnTo>
                  <a:lnTo>
                    <a:pt x="1059656" y="1381069"/>
                  </a:lnTo>
                  <a:lnTo>
                    <a:pt x="1056878" y="1385836"/>
                  </a:lnTo>
                  <a:lnTo>
                    <a:pt x="1053703" y="1390205"/>
                  </a:lnTo>
                  <a:lnTo>
                    <a:pt x="1050131" y="1394971"/>
                  </a:lnTo>
                  <a:lnTo>
                    <a:pt x="1046163" y="1399738"/>
                  </a:lnTo>
                  <a:lnTo>
                    <a:pt x="1042194" y="1404107"/>
                  </a:lnTo>
                  <a:lnTo>
                    <a:pt x="1037431" y="1408874"/>
                  </a:lnTo>
                  <a:lnTo>
                    <a:pt x="1032669" y="1413640"/>
                  </a:lnTo>
                  <a:lnTo>
                    <a:pt x="1027113" y="1417612"/>
                  </a:lnTo>
                  <a:lnTo>
                    <a:pt x="1016794" y="1425953"/>
                  </a:lnTo>
                  <a:lnTo>
                    <a:pt x="1006475" y="1432706"/>
                  </a:lnTo>
                  <a:lnTo>
                    <a:pt x="996553" y="1437869"/>
                  </a:lnTo>
                  <a:lnTo>
                    <a:pt x="986631" y="1442238"/>
                  </a:lnTo>
                  <a:lnTo>
                    <a:pt x="977503" y="1445813"/>
                  </a:lnTo>
                  <a:lnTo>
                    <a:pt x="968772" y="1447799"/>
                  </a:lnTo>
                  <a:lnTo>
                    <a:pt x="959644" y="1448991"/>
                  </a:lnTo>
                  <a:lnTo>
                    <a:pt x="950913" y="1449388"/>
                  </a:lnTo>
                  <a:lnTo>
                    <a:pt x="944166" y="1449388"/>
                  </a:lnTo>
                  <a:lnTo>
                    <a:pt x="937419" y="1448594"/>
                  </a:lnTo>
                  <a:lnTo>
                    <a:pt x="930672" y="1447402"/>
                  </a:lnTo>
                  <a:lnTo>
                    <a:pt x="923925" y="1445416"/>
                  </a:lnTo>
                  <a:lnTo>
                    <a:pt x="917575" y="1443033"/>
                  </a:lnTo>
                  <a:lnTo>
                    <a:pt x="911225" y="1440650"/>
                  </a:lnTo>
                  <a:lnTo>
                    <a:pt x="905272" y="1437472"/>
                  </a:lnTo>
                  <a:lnTo>
                    <a:pt x="898922" y="1434294"/>
                  </a:lnTo>
                  <a:lnTo>
                    <a:pt x="893366" y="1430720"/>
                  </a:lnTo>
                  <a:lnTo>
                    <a:pt x="887810" y="1427145"/>
                  </a:lnTo>
                  <a:lnTo>
                    <a:pt x="876300" y="1419201"/>
                  </a:lnTo>
                  <a:lnTo>
                    <a:pt x="865188" y="1410462"/>
                  </a:lnTo>
                  <a:lnTo>
                    <a:pt x="854472" y="1402121"/>
                  </a:lnTo>
                  <a:lnTo>
                    <a:pt x="837803" y="1388616"/>
                  </a:lnTo>
                  <a:lnTo>
                    <a:pt x="835422" y="1386630"/>
                  </a:lnTo>
                  <a:lnTo>
                    <a:pt x="681435" y="1264689"/>
                  </a:lnTo>
                  <a:lnTo>
                    <a:pt x="673497" y="1270647"/>
                  </a:lnTo>
                  <a:lnTo>
                    <a:pt x="665560" y="1275414"/>
                  </a:lnTo>
                  <a:lnTo>
                    <a:pt x="649685" y="1285741"/>
                  </a:lnTo>
                  <a:lnTo>
                    <a:pt x="633016" y="1294480"/>
                  </a:lnTo>
                  <a:lnTo>
                    <a:pt x="617538" y="1302026"/>
                  </a:lnTo>
                  <a:lnTo>
                    <a:pt x="602456" y="1308382"/>
                  </a:lnTo>
                  <a:lnTo>
                    <a:pt x="588963" y="1313148"/>
                  </a:lnTo>
                  <a:lnTo>
                    <a:pt x="576660" y="1317120"/>
                  </a:lnTo>
                  <a:lnTo>
                    <a:pt x="571103" y="1318312"/>
                  </a:lnTo>
                  <a:lnTo>
                    <a:pt x="565944" y="1319106"/>
                  </a:lnTo>
                  <a:lnTo>
                    <a:pt x="561975" y="1319503"/>
                  </a:lnTo>
                  <a:lnTo>
                    <a:pt x="557610" y="1319503"/>
                  </a:lnTo>
                  <a:lnTo>
                    <a:pt x="553641" y="1319106"/>
                  </a:lnTo>
                  <a:lnTo>
                    <a:pt x="550069" y="1318312"/>
                  </a:lnTo>
                  <a:lnTo>
                    <a:pt x="546497" y="1317517"/>
                  </a:lnTo>
                  <a:lnTo>
                    <a:pt x="543719" y="1315531"/>
                  </a:lnTo>
                  <a:lnTo>
                    <a:pt x="540941" y="1313942"/>
                  </a:lnTo>
                  <a:lnTo>
                    <a:pt x="538163" y="1312354"/>
                  </a:lnTo>
                  <a:lnTo>
                    <a:pt x="535781" y="1309970"/>
                  </a:lnTo>
                  <a:lnTo>
                    <a:pt x="533003" y="1307587"/>
                  </a:lnTo>
                  <a:lnTo>
                    <a:pt x="529431" y="1302026"/>
                  </a:lnTo>
                  <a:lnTo>
                    <a:pt x="525860" y="1296466"/>
                  </a:lnTo>
                  <a:lnTo>
                    <a:pt x="523478" y="1290507"/>
                  </a:lnTo>
                  <a:lnTo>
                    <a:pt x="521891" y="1284152"/>
                  </a:lnTo>
                  <a:lnTo>
                    <a:pt x="519906" y="1278194"/>
                  </a:lnTo>
                  <a:lnTo>
                    <a:pt x="518716" y="1272236"/>
                  </a:lnTo>
                  <a:lnTo>
                    <a:pt x="518319" y="1267073"/>
                  </a:lnTo>
                  <a:lnTo>
                    <a:pt x="517525" y="1259526"/>
                  </a:lnTo>
                  <a:lnTo>
                    <a:pt x="517525" y="1256745"/>
                  </a:lnTo>
                  <a:lnTo>
                    <a:pt x="517525" y="1255554"/>
                  </a:lnTo>
                  <a:lnTo>
                    <a:pt x="516731" y="1252376"/>
                  </a:lnTo>
                  <a:lnTo>
                    <a:pt x="515541" y="1248007"/>
                  </a:lnTo>
                  <a:lnTo>
                    <a:pt x="514350" y="1245624"/>
                  </a:lnTo>
                  <a:lnTo>
                    <a:pt x="512366" y="1243638"/>
                  </a:lnTo>
                  <a:lnTo>
                    <a:pt x="509985" y="1240857"/>
                  </a:lnTo>
                  <a:lnTo>
                    <a:pt x="507603" y="1239269"/>
                  </a:lnTo>
                  <a:lnTo>
                    <a:pt x="504031" y="1237283"/>
                  </a:lnTo>
                  <a:lnTo>
                    <a:pt x="499666" y="1236091"/>
                  </a:lnTo>
                  <a:lnTo>
                    <a:pt x="495300" y="1235296"/>
                  </a:lnTo>
                  <a:lnTo>
                    <a:pt x="489744" y="1234502"/>
                  </a:lnTo>
                  <a:lnTo>
                    <a:pt x="483394" y="1234502"/>
                  </a:lnTo>
                  <a:lnTo>
                    <a:pt x="475853" y="1235694"/>
                  </a:lnTo>
                  <a:lnTo>
                    <a:pt x="471884" y="1236091"/>
                  </a:lnTo>
                  <a:lnTo>
                    <a:pt x="467915" y="1235694"/>
                  </a:lnTo>
                  <a:lnTo>
                    <a:pt x="463947" y="1234105"/>
                  </a:lnTo>
                  <a:lnTo>
                    <a:pt x="459978" y="1232119"/>
                  </a:lnTo>
                  <a:lnTo>
                    <a:pt x="455612" y="1229736"/>
                  </a:lnTo>
                  <a:lnTo>
                    <a:pt x="451247" y="1226558"/>
                  </a:lnTo>
                  <a:lnTo>
                    <a:pt x="447278" y="1222983"/>
                  </a:lnTo>
                  <a:lnTo>
                    <a:pt x="442912" y="1219011"/>
                  </a:lnTo>
                  <a:lnTo>
                    <a:pt x="439340" y="1214245"/>
                  </a:lnTo>
                  <a:lnTo>
                    <a:pt x="434975" y="1209876"/>
                  </a:lnTo>
                  <a:lnTo>
                    <a:pt x="427037" y="1199151"/>
                  </a:lnTo>
                  <a:lnTo>
                    <a:pt x="419100" y="1187235"/>
                  </a:lnTo>
                  <a:lnTo>
                    <a:pt x="411559" y="1175716"/>
                  </a:lnTo>
                  <a:lnTo>
                    <a:pt x="404415" y="1163800"/>
                  </a:lnTo>
                  <a:lnTo>
                    <a:pt x="398065" y="1151884"/>
                  </a:lnTo>
                  <a:lnTo>
                    <a:pt x="388144" y="1130833"/>
                  </a:lnTo>
                  <a:lnTo>
                    <a:pt x="381000" y="1116136"/>
                  </a:lnTo>
                  <a:lnTo>
                    <a:pt x="379015" y="1110575"/>
                  </a:lnTo>
                  <a:lnTo>
                    <a:pt x="379015" y="1108589"/>
                  </a:lnTo>
                  <a:lnTo>
                    <a:pt x="379015" y="1102631"/>
                  </a:lnTo>
                  <a:lnTo>
                    <a:pt x="379015" y="1099056"/>
                  </a:lnTo>
                  <a:lnTo>
                    <a:pt x="378619" y="1094687"/>
                  </a:lnTo>
                  <a:lnTo>
                    <a:pt x="377428" y="1089921"/>
                  </a:lnTo>
                  <a:lnTo>
                    <a:pt x="375840" y="1085154"/>
                  </a:lnTo>
                  <a:lnTo>
                    <a:pt x="374253" y="1080388"/>
                  </a:lnTo>
                  <a:lnTo>
                    <a:pt x="371872" y="1075622"/>
                  </a:lnTo>
                  <a:lnTo>
                    <a:pt x="368300" y="1070855"/>
                  </a:lnTo>
                  <a:lnTo>
                    <a:pt x="363934" y="1066883"/>
                  </a:lnTo>
                  <a:lnTo>
                    <a:pt x="361553" y="1064500"/>
                  </a:lnTo>
                  <a:lnTo>
                    <a:pt x="359172" y="1062514"/>
                  </a:lnTo>
                  <a:lnTo>
                    <a:pt x="355997" y="1060925"/>
                  </a:lnTo>
                  <a:lnTo>
                    <a:pt x="352822" y="1059336"/>
                  </a:lnTo>
                  <a:lnTo>
                    <a:pt x="349250" y="1057747"/>
                  </a:lnTo>
                  <a:lnTo>
                    <a:pt x="345678" y="1056556"/>
                  </a:lnTo>
                  <a:lnTo>
                    <a:pt x="341312" y="1055761"/>
                  </a:lnTo>
                  <a:lnTo>
                    <a:pt x="336947" y="1054967"/>
                  </a:lnTo>
                  <a:lnTo>
                    <a:pt x="332581" y="1054173"/>
                  </a:lnTo>
                  <a:lnTo>
                    <a:pt x="328215" y="1052981"/>
                  </a:lnTo>
                  <a:lnTo>
                    <a:pt x="323453" y="1050598"/>
                  </a:lnTo>
                  <a:lnTo>
                    <a:pt x="319484" y="1048612"/>
                  </a:lnTo>
                  <a:lnTo>
                    <a:pt x="315119" y="1046229"/>
                  </a:lnTo>
                  <a:lnTo>
                    <a:pt x="311150" y="1043051"/>
                  </a:lnTo>
                  <a:lnTo>
                    <a:pt x="307181" y="1039476"/>
                  </a:lnTo>
                  <a:lnTo>
                    <a:pt x="303212" y="1035504"/>
                  </a:lnTo>
                  <a:lnTo>
                    <a:pt x="299640" y="1031532"/>
                  </a:lnTo>
                  <a:lnTo>
                    <a:pt x="295672" y="1027163"/>
                  </a:lnTo>
                  <a:lnTo>
                    <a:pt x="288528" y="1017233"/>
                  </a:lnTo>
                  <a:lnTo>
                    <a:pt x="281781" y="1006906"/>
                  </a:lnTo>
                  <a:lnTo>
                    <a:pt x="275431" y="994990"/>
                  </a:lnTo>
                  <a:lnTo>
                    <a:pt x="269081" y="982676"/>
                  </a:lnTo>
                  <a:lnTo>
                    <a:pt x="263922" y="969569"/>
                  </a:lnTo>
                  <a:lnTo>
                    <a:pt x="258762" y="956064"/>
                  </a:lnTo>
                  <a:lnTo>
                    <a:pt x="254000" y="942559"/>
                  </a:lnTo>
                  <a:lnTo>
                    <a:pt x="250031" y="928657"/>
                  </a:lnTo>
                  <a:lnTo>
                    <a:pt x="246062" y="914755"/>
                  </a:lnTo>
                  <a:lnTo>
                    <a:pt x="242887" y="901250"/>
                  </a:lnTo>
                  <a:lnTo>
                    <a:pt x="239712" y="888142"/>
                  </a:lnTo>
                  <a:lnTo>
                    <a:pt x="239315" y="884568"/>
                  </a:lnTo>
                  <a:lnTo>
                    <a:pt x="238919" y="880993"/>
                  </a:lnTo>
                  <a:lnTo>
                    <a:pt x="239315" y="877418"/>
                  </a:lnTo>
                  <a:lnTo>
                    <a:pt x="239712" y="873843"/>
                  </a:lnTo>
                  <a:lnTo>
                    <a:pt x="240109" y="870268"/>
                  </a:lnTo>
                  <a:lnTo>
                    <a:pt x="240903" y="866296"/>
                  </a:lnTo>
                  <a:lnTo>
                    <a:pt x="244078" y="859147"/>
                  </a:lnTo>
                  <a:lnTo>
                    <a:pt x="247253" y="851600"/>
                  </a:lnTo>
                  <a:lnTo>
                    <a:pt x="252015" y="844053"/>
                  </a:lnTo>
                  <a:lnTo>
                    <a:pt x="257572" y="836506"/>
                  </a:lnTo>
                  <a:lnTo>
                    <a:pt x="263525" y="828959"/>
                  </a:lnTo>
                  <a:lnTo>
                    <a:pt x="270272" y="821015"/>
                  </a:lnTo>
                  <a:lnTo>
                    <a:pt x="277415" y="813469"/>
                  </a:lnTo>
                  <a:lnTo>
                    <a:pt x="284956" y="806319"/>
                  </a:lnTo>
                  <a:lnTo>
                    <a:pt x="292894" y="799169"/>
                  </a:lnTo>
                  <a:lnTo>
                    <a:pt x="301228" y="792020"/>
                  </a:lnTo>
                  <a:lnTo>
                    <a:pt x="309562" y="784870"/>
                  </a:lnTo>
                  <a:lnTo>
                    <a:pt x="327422" y="771762"/>
                  </a:lnTo>
                  <a:lnTo>
                    <a:pt x="271065" y="641480"/>
                  </a:lnTo>
                  <a:lnTo>
                    <a:pt x="259953" y="660546"/>
                  </a:lnTo>
                  <a:lnTo>
                    <a:pt x="252015" y="674448"/>
                  </a:lnTo>
                  <a:lnTo>
                    <a:pt x="245665" y="687159"/>
                  </a:lnTo>
                  <a:lnTo>
                    <a:pt x="243681" y="690733"/>
                  </a:lnTo>
                  <a:lnTo>
                    <a:pt x="240903" y="694308"/>
                  </a:lnTo>
                  <a:lnTo>
                    <a:pt x="238125" y="697486"/>
                  </a:lnTo>
                  <a:lnTo>
                    <a:pt x="234950" y="700266"/>
                  </a:lnTo>
                  <a:lnTo>
                    <a:pt x="231378" y="702649"/>
                  </a:lnTo>
                  <a:lnTo>
                    <a:pt x="227409" y="704635"/>
                  </a:lnTo>
                  <a:lnTo>
                    <a:pt x="223837" y="705827"/>
                  </a:lnTo>
                  <a:lnTo>
                    <a:pt x="219472" y="707019"/>
                  </a:lnTo>
                  <a:lnTo>
                    <a:pt x="213519" y="707416"/>
                  </a:lnTo>
                  <a:lnTo>
                    <a:pt x="209947" y="707416"/>
                  </a:lnTo>
                  <a:lnTo>
                    <a:pt x="206375" y="707019"/>
                  </a:lnTo>
                  <a:lnTo>
                    <a:pt x="203200" y="705827"/>
                  </a:lnTo>
                  <a:lnTo>
                    <a:pt x="199628" y="704635"/>
                  </a:lnTo>
                  <a:lnTo>
                    <a:pt x="196850" y="703047"/>
                  </a:lnTo>
                  <a:lnTo>
                    <a:pt x="193675" y="701458"/>
                  </a:lnTo>
                  <a:lnTo>
                    <a:pt x="190897" y="699075"/>
                  </a:lnTo>
                  <a:lnTo>
                    <a:pt x="188119" y="696691"/>
                  </a:lnTo>
                  <a:lnTo>
                    <a:pt x="9922" y="515568"/>
                  </a:lnTo>
                  <a:lnTo>
                    <a:pt x="7937" y="513184"/>
                  </a:lnTo>
                  <a:lnTo>
                    <a:pt x="5953" y="510801"/>
                  </a:lnTo>
                  <a:lnTo>
                    <a:pt x="3969" y="508021"/>
                  </a:lnTo>
                  <a:lnTo>
                    <a:pt x="2778" y="505240"/>
                  </a:lnTo>
                  <a:lnTo>
                    <a:pt x="1587" y="502063"/>
                  </a:lnTo>
                  <a:lnTo>
                    <a:pt x="794" y="499282"/>
                  </a:lnTo>
                  <a:lnTo>
                    <a:pt x="397" y="496105"/>
                  </a:lnTo>
                  <a:lnTo>
                    <a:pt x="0" y="493324"/>
                  </a:lnTo>
                  <a:lnTo>
                    <a:pt x="0" y="490147"/>
                  </a:lnTo>
                  <a:lnTo>
                    <a:pt x="0" y="486969"/>
                  </a:lnTo>
                  <a:lnTo>
                    <a:pt x="397" y="484189"/>
                  </a:lnTo>
                  <a:lnTo>
                    <a:pt x="1190" y="481011"/>
                  </a:lnTo>
                  <a:lnTo>
                    <a:pt x="1984" y="477833"/>
                  </a:lnTo>
                  <a:lnTo>
                    <a:pt x="3175" y="475053"/>
                  </a:lnTo>
                  <a:lnTo>
                    <a:pt x="4762" y="472273"/>
                  </a:lnTo>
                  <a:lnTo>
                    <a:pt x="7144" y="469889"/>
                  </a:lnTo>
                  <a:lnTo>
                    <a:pt x="12700" y="461548"/>
                  </a:lnTo>
                  <a:lnTo>
                    <a:pt x="26987" y="444071"/>
                  </a:lnTo>
                  <a:lnTo>
                    <a:pt x="48419" y="417062"/>
                  </a:lnTo>
                  <a:lnTo>
                    <a:pt x="76597" y="382902"/>
                  </a:lnTo>
                  <a:lnTo>
                    <a:pt x="92869" y="363439"/>
                  </a:lnTo>
                  <a:lnTo>
                    <a:pt x="111125" y="342785"/>
                  </a:lnTo>
                  <a:lnTo>
                    <a:pt x="130572" y="320939"/>
                  </a:lnTo>
                  <a:lnTo>
                    <a:pt x="151209" y="297901"/>
                  </a:lnTo>
                  <a:lnTo>
                    <a:pt x="173037" y="274069"/>
                  </a:lnTo>
                  <a:lnTo>
                    <a:pt x="196453" y="249840"/>
                  </a:lnTo>
                  <a:lnTo>
                    <a:pt x="220265" y="224816"/>
                  </a:lnTo>
                  <a:lnTo>
                    <a:pt x="245269" y="200190"/>
                  </a:lnTo>
                  <a:lnTo>
                    <a:pt x="258365" y="187479"/>
                  </a:lnTo>
                  <a:lnTo>
                    <a:pt x="271462" y="175166"/>
                  </a:lnTo>
                  <a:lnTo>
                    <a:pt x="284162" y="163647"/>
                  </a:lnTo>
                  <a:lnTo>
                    <a:pt x="297259" y="152525"/>
                  </a:lnTo>
                  <a:lnTo>
                    <a:pt x="321865" y="131474"/>
                  </a:lnTo>
                  <a:lnTo>
                    <a:pt x="346472" y="112011"/>
                  </a:lnTo>
                  <a:lnTo>
                    <a:pt x="369887" y="94137"/>
                  </a:lnTo>
                  <a:lnTo>
                    <a:pt x="392906" y="78646"/>
                  </a:lnTo>
                  <a:lnTo>
                    <a:pt x="413940" y="64347"/>
                  </a:lnTo>
                  <a:lnTo>
                    <a:pt x="434181" y="51239"/>
                  </a:lnTo>
                  <a:lnTo>
                    <a:pt x="452040" y="40117"/>
                  </a:lnTo>
                  <a:lnTo>
                    <a:pt x="469106" y="30584"/>
                  </a:lnTo>
                  <a:lnTo>
                    <a:pt x="483791" y="22640"/>
                  </a:lnTo>
                  <a:lnTo>
                    <a:pt x="496491" y="15888"/>
                  </a:lnTo>
                  <a:lnTo>
                    <a:pt x="514747" y="6752"/>
                  </a:lnTo>
                  <a:lnTo>
                    <a:pt x="522685" y="3178"/>
                  </a:lnTo>
                  <a:lnTo>
                    <a:pt x="527447" y="1192"/>
                  </a:lnTo>
                  <a:lnTo>
                    <a:pt x="532606" y="397"/>
                  </a:lnTo>
                  <a:lnTo>
                    <a:pt x="53776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13" name="矩形 27"/>
            <p:cNvSpPr>
              <a:spLocks noChangeArrowheads="1"/>
            </p:cNvSpPr>
            <p:nvPr/>
          </p:nvSpPr>
          <p:spPr bwMode="auto">
            <a:xfrm>
              <a:off x="9285288" y="2970212"/>
              <a:ext cx="1538287" cy="4258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800" dirty="0">
                  <a:solidFill>
                    <a:schemeClr val="bg1"/>
                  </a:solidFill>
                  <a:latin typeface="+mn-ea"/>
                  <a:ea typeface="+mn-ea"/>
                  <a:sym typeface="微软雅黑" panose="020B0503020204020204" pitchFamily="34" charset="-122"/>
                </a:rPr>
                <a:t>解决方案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824038" y="4449247"/>
              <a:ext cx="8543925" cy="1495233"/>
              <a:chOff x="1825625" y="4449247"/>
              <a:chExt cx="8543925" cy="1495233"/>
            </a:xfrm>
          </p:grpSpPr>
          <p:sp>
            <p:nvSpPr>
              <p:cNvPr id="14" name="矩形 117"/>
              <p:cNvSpPr>
                <a:spLocks noChangeArrowheads="1"/>
              </p:cNvSpPr>
              <p:nvPr/>
            </p:nvSpPr>
            <p:spPr bwMode="auto">
              <a:xfrm>
                <a:off x="5455710" y="4449247"/>
                <a:ext cx="1277406" cy="4258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1800" dirty="0">
                    <a:solidFill>
                      <a:schemeClr val="bg1"/>
                    </a:solidFill>
                    <a:latin typeface="+mn-ea"/>
                    <a:ea typeface="+mn-ea"/>
                    <a:sym typeface="微软雅黑" panose="020B0503020204020204" pitchFamily="34" charset="-122"/>
                  </a:rPr>
                  <a:t>解决方案</a:t>
                </a:r>
              </a:p>
            </p:txBody>
          </p:sp>
          <p:sp>
            <p:nvSpPr>
              <p:cNvPr id="15" name="矩形 124"/>
              <p:cNvSpPr>
                <a:spLocks noChangeArrowheads="1"/>
              </p:cNvSpPr>
              <p:nvPr/>
            </p:nvSpPr>
            <p:spPr bwMode="auto">
              <a:xfrm>
                <a:off x="1825625" y="4879975"/>
                <a:ext cx="8543925" cy="10645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50000"/>
                  </a:lnSpc>
                  <a:spcAft>
                    <a:spcPts val="600"/>
                  </a:spcAft>
                  <a:buNone/>
                </a:pPr>
                <a:r>
                  <a:rPr lang="en-US" altLang="zh-CN" sz="1200" dirty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Some text about this part related goes here. Some text about this part related goes here. Some </a:t>
                </a:r>
                <a:r>
                  <a:rPr lang="en-US" altLang="zh-CN" sz="1200" dirty="0" err="1" smtClean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text</a:t>
                </a:r>
                <a:r>
                  <a:rPr lang="en-US" altLang="zh-CN" sz="1200" dirty="0" err="1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Some</a:t>
                </a:r>
                <a:r>
                  <a:rPr lang="en-US" altLang="zh-CN" sz="1200" dirty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 text about this part related goes here. Some text about this part related goes here. Some </a:t>
                </a:r>
                <a:r>
                  <a:rPr lang="en-US" altLang="zh-CN" sz="1200" dirty="0" err="1" smtClean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text</a:t>
                </a:r>
                <a:r>
                  <a:rPr lang="en-US" altLang="zh-CN" sz="1200" dirty="0" err="1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Some</a:t>
                </a:r>
                <a:r>
                  <a:rPr lang="en-US" altLang="zh-CN" sz="1200" dirty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 text about this part related goes here. Some text about this part related goes here. Some </a:t>
                </a:r>
                <a:r>
                  <a:rPr lang="en-US" altLang="zh-CN" sz="1200" dirty="0" smtClean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text</a:t>
                </a:r>
                <a:endPara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9902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" t="3556" b="24424"/>
          <a:stretch>
            <a:fillRect/>
          </a:stretch>
        </p:blipFill>
        <p:spPr>
          <a:xfrm>
            <a:off x="2273886" y="1766208"/>
            <a:ext cx="7644228" cy="2910019"/>
          </a:xfrm>
          <a:custGeom>
            <a:avLst/>
            <a:gdLst>
              <a:gd name="connsiteX0" fmla="*/ 0 w 7644228"/>
              <a:gd name="connsiteY0" fmla="*/ 0 h 2910019"/>
              <a:gd name="connsiteX1" fmla="*/ 7644228 w 7644228"/>
              <a:gd name="connsiteY1" fmla="*/ 0 h 2910019"/>
              <a:gd name="connsiteX2" fmla="*/ 7644228 w 7644228"/>
              <a:gd name="connsiteY2" fmla="*/ 2910019 h 2910019"/>
              <a:gd name="connsiteX3" fmla="*/ 0 w 7644228"/>
              <a:gd name="connsiteY3" fmla="*/ 2910019 h 2910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44228" h="2910019">
                <a:moveTo>
                  <a:pt x="0" y="0"/>
                </a:moveTo>
                <a:lnTo>
                  <a:pt x="7644228" y="0"/>
                </a:lnTo>
                <a:lnTo>
                  <a:pt x="7644228" y="2910019"/>
                </a:lnTo>
                <a:lnTo>
                  <a:pt x="0" y="2910019"/>
                </a:lnTo>
                <a:close/>
              </a:path>
            </a:pathLst>
          </a:custGeom>
        </p:spPr>
      </p:pic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2.5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竞争分析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sp>
        <p:nvSpPr>
          <p:cNvPr id="6" name="矩形 117"/>
          <p:cNvSpPr>
            <a:spLocks noChangeArrowheads="1"/>
          </p:cNvSpPr>
          <p:nvPr/>
        </p:nvSpPr>
        <p:spPr bwMode="auto">
          <a:xfrm>
            <a:off x="5542001" y="4782020"/>
            <a:ext cx="11079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1800" dirty="0" smtClean="0">
                <a:solidFill>
                  <a:schemeClr val="bg1"/>
                </a:solidFill>
                <a:latin typeface="+mn-ea"/>
                <a:ea typeface="+mn-ea"/>
              </a:rPr>
              <a:t>竞争分析</a:t>
            </a:r>
            <a:endParaRPr lang="zh-CN" altLang="en-US" sz="1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9" name="矩形 124"/>
          <p:cNvSpPr>
            <a:spLocks noChangeArrowheads="1"/>
          </p:cNvSpPr>
          <p:nvPr/>
        </p:nvSpPr>
        <p:spPr bwMode="auto">
          <a:xfrm>
            <a:off x="2390585" y="5151352"/>
            <a:ext cx="7410829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  <a:spcAft>
                <a:spcPts val="600"/>
              </a:spcAft>
              <a:buNone/>
            </a:pPr>
            <a:r>
              <a:rPr lang="en-US" altLang="zh-CN" sz="1200" dirty="0">
                <a:solidFill>
                  <a:prstClr val="white"/>
                </a:solidFill>
                <a:latin typeface="+mn-ea"/>
                <a:cs typeface="Arial" panose="020B0604020202020204" pitchFamily="34" charset="0"/>
              </a:rPr>
              <a:t>Some text about this part related goes here. Some text about this part related goes here. Some </a:t>
            </a:r>
            <a:r>
              <a:rPr lang="en-US" altLang="zh-CN" sz="1200" dirty="0" err="1" smtClean="0">
                <a:solidFill>
                  <a:prstClr val="white"/>
                </a:solidFill>
                <a:latin typeface="+mn-ea"/>
                <a:cs typeface="Arial" panose="020B0604020202020204" pitchFamily="34" charset="0"/>
              </a:rPr>
              <a:t>text</a:t>
            </a:r>
            <a:r>
              <a:rPr lang="en-US" altLang="zh-CN" sz="1200" dirty="0" err="1">
                <a:solidFill>
                  <a:prstClr val="white"/>
                </a:solidFill>
                <a:latin typeface="+mn-ea"/>
                <a:cs typeface="Arial" panose="020B0604020202020204" pitchFamily="34" charset="0"/>
              </a:rPr>
              <a:t>Some</a:t>
            </a:r>
            <a:r>
              <a:rPr lang="en-US" altLang="zh-CN" sz="1200" dirty="0">
                <a:solidFill>
                  <a:prstClr val="white"/>
                </a:solidFill>
                <a:latin typeface="+mn-ea"/>
                <a:cs typeface="Arial" panose="020B0604020202020204" pitchFamily="34" charset="0"/>
              </a:rPr>
              <a:t> text about this part related goes here. Some text about this part related goes here. Some </a:t>
            </a:r>
            <a:r>
              <a:rPr lang="en-US" altLang="zh-CN" sz="1200" dirty="0" err="1" smtClean="0">
                <a:solidFill>
                  <a:prstClr val="white"/>
                </a:solidFill>
                <a:latin typeface="+mn-ea"/>
                <a:cs typeface="Arial" panose="020B0604020202020204" pitchFamily="34" charset="0"/>
              </a:rPr>
              <a:t>text</a:t>
            </a:r>
            <a:r>
              <a:rPr lang="en-US" altLang="zh-CN" sz="1200" dirty="0" err="1">
                <a:solidFill>
                  <a:prstClr val="white"/>
                </a:solidFill>
                <a:latin typeface="+mn-ea"/>
                <a:cs typeface="Arial" panose="020B0604020202020204" pitchFamily="34" charset="0"/>
              </a:rPr>
              <a:t>Some</a:t>
            </a:r>
            <a:r>
              <a:rPr lang="en-US" altLang="zh-CN" sz="1200" dirty="0">
                <a:solidFill>
                  <a:prstClr val="white"/>
                </a:solidFill>
                <a:latin typeface="+mn-ea"/>
                <a:cs typeface="Arial" panose="020B0604020202020204" pitchFamily="34" charset="0"/>
              </a:rPr>
              <a:t> text about this part related goes here. Some text about this part related goes here. Some </a:t>
            </a:r>
            <a:r>
              <a:rPr lang="en-US" altLang="zh-CN" sz="1200" dirty="0" smtClean="0">
                <a:solidFill>
                  <a:prstClr val="white"/>
                </a:solidFill>
                <a:latin typeface="+mn-ea"/>
                <a:cs typeface="Arial" panose="020B0604020202020204" pitchFamily="34" charset="0"/>
              </a:rPr>
              <a:t>text</a:t>
            </a:r>
            <a:endParaRPr lang="en-US" altLang="zh-CN" sz="1200" dirty="0">
              <a:solidFill>
                <a:prstClr val="white"/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688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29189" y="1174379"/>
            <a:ext cx="4140646" cy="4153943"/>
            <a:chOff x="4029189" y="1174379"/>
            <a:chExt cx="4140646" cy="4153943"/>
          </a:xfrm>
        </p:grpSpPr>
        <p:sp>
          <p:nvSpPr>
            <p:cNvPr id="6" name="圆角矩形 5"/>
            <p:cNvSpPr/>
            <p:nvPr/>
          </p:nvSpPr>
          <p:spPr>
            <a:xfrm rot="2716581">
              <a:off x="4029187" y="1187674"/>
              <a:ext cx="4140650" cy="4140646"/>
            </a:xfrm>
            <a:prstGeom prst="roundRect">
              <a:avLst>
                <a:gd name="adj" fmla="val 0"/>
              </a:avLst>
            </a:prstGeom>
            <a:solidFill>
              <a:schemeClr val="bg1">
                <a:alpha val="12000"/>
              </a:schemeClr>
            </a:solidFill>
            <a:ln>
              <a:noFill/>
            </a:ln>
          </p:spPr>
          <p:txBody>
            <a:bodyPr rtlCol="0" anchor="ctr">
              <a:spAutoFit/>
            </a:bodyPr>
            <a:lstStyle/>
            <a:p>
              <a:pPr algn="ctr"/>
              <a:endParaRPr lang="zh-CN" altLang="en-US" sz="1100" dirty="0">
                <a:solidFill>
                  <a:srgbClr val="231B2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194396" y="4069876"/>
              <a:ext cx="3803208" cy="7017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extrusionH="8890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b="1" dirty="0">
                  <a:solidFill>
                    <a:prstClr val="white"/>
                  </a:solidFill>
                  <a:latin typeface="Arial" panose="020B0604020202020204" pitchFamily="34" charset="0"/>
                  <a:ea typeface="Microsoft JhengHei" panose="020B0604030504040204" pitchFamily="34" charset="-120"/>
                  <a:cs typeface="Arial" panose="020B0604020202020204" pitchFamily="34" charset="0"/>
                </a:rPr>
                <a:t>Some text about this part related goes here. Some text about this part related goes here. Some </a:t>
              </a:r>
            </a:p>
            <a:p>
              <a:pPr algn="ctr">
                <a:lnSpc>
                  <a:spcPct val="120000"/>
                </a:lnSpc>
              </a:pPr>
              <a:r>
                <a:rPr lang="en-US" altLang="zh-CN" sz="1100" b="1" dirty="0">
                  <a:solidFill>
                    <a:prstClr val="white"/>
                  </a:solidFill>
                  <a:latin typeface="Arial" panose="020B0604020202020204" pitchFamily="34" charset="0"/>
                  <a:ea typeface="Microsoft JhengHei" panose="020B0604030504040204" pitchFamily="34" charset="-120"/>
                  <a:cs typeface="Arial" panose="020B0604020202020204" pitchFamily="34" charset="0"/>
                </a:rPr>
                <a:t>text about this part related goes here. </a:t>
              </a: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4116030" y="3228628"/>
              <a:ext cx="3959941" cy="650945"/>
            </a:xfrm>
            <a:prstGeom prst="roundRect">
              <a:avLst>
                <a:gd name="adj" fmla="val 0"/>
              </a:avLst>
            </a:prstGeom>
            <a:solidFill>
              <a:srgbClr val="D82132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234226" y="3313018"/>
              <a:ext cx="1723549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zh-CN" altLang="en-US" sz="2400" b="1" spc="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整体规划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806726" y="1174379"/>
              <a:ext cx="257854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dirty="0" smtClean="0">
                  <a:solidFill>
                    <a:prstClr val="white"/>
                  </a:solidFill>
                  <a:latin typeface="Century Gothic" panose="020B0502020202020204" pitchFamily="34" charset="0"/>
                </a:rPr>
                <a:t>03</a:t>
              </a:r>
              <a:endParaRPr lang="zh-CN" altLang="en-US" sz="16600" b="1" dirty="0">
                <a:solidFill>
                  <a:prstClr val="white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575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3.1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现状发展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638513" y="2022497"/>
            <a:ext cx="8914974" cy="3783337"/>
            <a:chOff x="214958" y="1791793"/>
            <a:chExt cx="11788704" cy="5002890"/>
          </a:xfrm>
        </p:grpSpPr>
        <p:graphicFrame>
          <p:nvGraphicFramePr>
            <p:cNvPr id="6" name="图表 5"/>
            <p:cNvGraphicFramePr/>
            <p:nvPr>
              <p:extLst/>
            </p:nvPr>
          </p:nvGraphicFramePr>
          <p:xfrm>
            <a:off x="214958" y="1791793"/>
            <a:ext cx="3694288" cy="224217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8" name="矩形 7"/>
            <p:cNvSpPr/>
            <p:nvPr/>
          </p:nvSpPr>
          <p:spPr>
            <a:xfrm>
              <a:off x="1632441" y="2696370"/>
              <a:ext cx="864528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+mn-ea"/>
                </a:rPr>
                <a:t>80%</a:t>
              </a:r>
              <a:endParaRPr lang="zh-CN" altLang="en-US" sz="1600" b="1" dirty="0">
                <a:solidFill>
                  <a:schemeClr val="bg1"/>
                </a:solidFill>
                <a:latin typeface="+mn-ea"/>
              </a:endParaRPr>
            </a:p>
          </p:txBody>
        </p:sp>
        <p:graphicFrame>
          <p:nvGraphicFramePr>
            <p:cNvPr id="10" name="图表 9"/>
            <p:cNvGraphicFramePr/>
            <p:nvPr>
              <p:extLst/>
            </p:nvPr>
          </p:nvGraphicFramePr>
          <p:xfrm>
            <a:off x="2913097" y="1851883"/>
            <a:ext cx="3694288" cy="224217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2" name="矩形 11"/>
            <p:cNvSpPr/>
            <p:nvPr/>
          </p:nvSpPr>
          <p:spPr>
            <a:xfrm>
              <a:off x="4330580" y="2756460"/>
              <a:ext cx="864528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+mn-ea"/>
                </a:rPr>
                <a:t>75%</a:t>
              </a:r>
              <a:endParaRPr lang="zh-CN" altLang="en-US" sz="1600" b="1" dirty="0">
                <a:solidFill>
                  <a:schemeClr val="bg1"/>
                </a:solidFill>
                <a:latin typeface="+mn-ea"/>
              </a:endParaRPr>
            </a:p>
          </p:txBody>
        </p:sp>
        <p:graphicFrame>
          <p:nvGraphicFramePr>
            <p:cNvPr id="14" name="图表 13"/>
            <p:cNvGraphicFramePr/>
            <p:nvPr>
              <p:extLst/>
            </p:nvPr>
          </p:nvGraphicFramePr>
          <p:xfrm>
            <a:off x="5611235" y="1813132"/>
            <a:ext cx="3694288" cy="224217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6" name="矩形 15"/>
            <p:cNvSpPr/>
            <p:nvPr/>
          </p:nvSpPr>
          <p:spPr>
            <a:xfrm>
              <a:off x="7028719" y="2717709"/>
              <a:ext cx="864528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+mn-ea"/>
                </a:rPr>
                <a:t>63%</a:t>
              </a:r>
              <a:endParaRPr lang="zh-CN" altLang="en-US" sz="1600" b="1" dirty="0">
                <a:solidFill>
                  <a:schemeClr val="bg1"/>
                </a:solidFill>
                <a:latin typeface="+mn-ea"/>
              </a:endParaRPr>
            </a:p>
          </p:txBody>
        </p:sp>
        <p:graphicFrame>
          <p:nvGraphicFramePr>
            <p:cNvPr id="18" name="图表 17"/>
            <p:cNvGraphicFramePr/>
            <p:nvPr>
              <p:extLst/>
            </p:nvPr>
          </p:nvGraphicFramePr>
          <p:xfrm>
            <a:off x="8309374" y="1851882"/>
            <a:ext cx="3694288" cy="224217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20" name="矩形 19"/>
            <p:cNvSpPr/>
            <p:nvPr/>
          </p:nvSpPr>
          <p:spPr>
            <a:xfrm>
              <a:off x="9755885" y="2756459"/>
              <a:ext cx="864528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+mn-ea"/>
                </a:rPr>
                <a:t>58%</a:t>
              </a:r>
              <a:endParaRPr lang="zh-CN" altLang="en-US" sz="1600" b="1" dirty="0">
                <a:solidFill>
                  <a:schemeClr val="bg1"/>
                </a:solidFill>
                <a:latin typeface="+mn-ea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922293" y="4415469"/>
              <a:ext cx="2240653" cy="2379214"/>
              <a:chOff x="922293" y="4538912"/>
              <a:chExt cx="2240653" cy="2379214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922293" y="4964584"/>
                <a:ext cx="2240653" cy="19535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spcAft>
                    <a:spcPts val="1200"/>
                  </a:spcAft>
                </a:pPr>
                <a:r>
                  <a:rPr lang="en-US" altLang="zh-CN" sz="1200" dirty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Some text about this part related goes here. Some text about this part related goes here. Some text about </a:t>
                </a:r>
                <a:r>
                  <a:rPr lang="en-US" altLang="zh-CN" sz="1200" dirty="0" smtClean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this</a:t>
                </a:r>
                <a:endParaRPr lang="en-US" altLang="zh-CN" sz="1200" dirty="0">
                  <a:solidFill>
                    <a:prstClr val="white">
                      <a:alpha val="90000"/>
                    </a:prstClr>
                  </a:solidFill>
                  <a:latin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1094659" y="4538912"/>
                <a:ext cx="1913934" cy="5128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  <a:spcAft>
                    <a:spcPts val="1200"/>
                  </a:spcAft>
                </a:pPr>
                <a:r>
                  <a:rPr lang="zh-CN" altLang="en-US" sz="1600" dirty="0" smtClean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目前发展状况</a:t>
                </a:r>
                <a:endParaRPr lang="en-US" altLang="zh-CN" sz="1600" dirty="0">
                  <a:solidFill>
                    <a:prstClr val="white">
                      <a:alpha val="90000"/>
                    </a:prstClr>
                  </a:solidFill>
                  <a:latin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629436" y="4428059"/>
              <a:ext cx="2240653" cy="2366623"/>
              <a:chOff x="975474" y="4551502"/>
              <a:chExt cx="2240653" cy="2366623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975474" y="4964583"/>
                <a:ext cx="2240653" cy="19535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spcAft>
                    <a:spcPts val="1200"/>
                  </a:spcAft>
                </a:pPr>
                <a:r>
                  <a:rPr lang="en-US" altLang="zh-CN" sz="1200" dirty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Some text about this part related goes here. Some text about this part related goes here. Some text about </a:t>
                </a:r>
                <a:r>
                  <a:rPr lang="en-US" altLang="zh-CN" sz="1200" dirty="0" smtClean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this</a:t>
                </a:r>
                <a:endParaRPr lang="en-US" altLang="zh-CN" sz="1200" dirty="0">
                  <a:solidFill>
                    <a:prstClr val="white">
                      <a:alpha val="90000"/>
                    </a:prstClr>
                  </a:solidFill>
                  <a:latin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1005440" y="4551502"/>
                <a:ext cx="2180725" cy="5128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  <a:spcAft>
                    <a:spcPts val="1200"/>
                  </a:spcAft>
                </a:pPr>
                <a:r>
                  <a:rPr lang="zh-CN" altLang="en-US" sz="1600" dirty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目前发展状况</a:t>
                </a:r>
                <a:endParaRPr lang="en-US" altLang="zh-CN" sz="1600" dirty="0">
                  <a:solidFill>
                    <a:prstClr val="white">
                      <a:alpha val="90000"/>
                    </a:prstClr>
                  </a:solidFill>
                  <a:latin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6327576" y="4415467"/>
              <a:ext cx="2240653" cy="2362389"/>
              <a:chOff x="1019652" y="4538910"/>
              <a:chExt cx="2240653" cy="2362389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1019652" y="4947757"/>
                <a:ext cx="2240653" cy="19535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spcAft>
                    <a:spcPts val="1200"/>
                  </a:spcAft>
                </a:pPr>
                <a:r>
                  <a:rPr lang="en-US" altLang="zh-CN" sz="1200" dirty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Some text about this part related goes here. Some text about this part related goes here. Some text about </a:t>
                </a:r>
                <a:r>
                  <a:rPr lang="en-US" altLang="zh-CN" sz="1200" dirty="0" smtClean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this</a:t>
                </a:r>
                <a:endParaRPr lang="en-US" altLang="zh-CN" sz="1200" dirty="0">
                  <a:solidFill>
                    <a:prstClr val="white">
                      <a:alpha val="90000"/>
                    </a:prstClr>
                  </a:solidFill>
                  <a:latin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1143259" y="4538910"/>
                <a:ext cx="1993437" cy="5128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  <a:spcAft>
                    <a:spcPts val="1200"/>
                  </a:spcAft>
                </a:pPr>
                <a:r>
                  <a:rPr lang="zh-CN" altLang="en-US" sz="1600" dirty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目前发展状况</a:t>
                </a:r>
                <a:endParaRPr lang="en-US" altLang="zh-CN" sz="1600" dirty="0">
                  <a:solidFill>
                    <a:prstClr val="white">
                      <a:alpha val="90000"/>
                    </a:prstClr>
                  </a:solidFill>
                  <a:latin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9025713" y="4428058"/>
              <a:ext cx="2240653" cy="2349799"/>
              <a:chOff x="1063828" y="4551501"/>
              <a:chExt cx="2240653" cy="2349799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1063828" y="4947758"/>
                <a:ext cx="2240653" cy="19535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spcAft>
                    <a:spcPts val="1200"/>
                  </a:spcAft>
                </a:pPr>
                <a:r>
                  <a:rPr lang="en-US" altLang="zh-CN" sz="1200" dirty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Some text about this part related goes here. Some text about this part related goes here. Some text about </a:t>
                </a:r>
                <a:r>
                  <a:rPr lang="en-US" altLang="zh-CN" sz="1200" dirty="0" smtClean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this</a:t>
                </a:r>
                <a:endParaRPr lang="en-US" altLang="zh-CN" sz="1200" dirty="0">
                  <a:solidFill>
                    <a:prstClr val="white">
                      <a:alpha val="90000"/>
                    </a:prstClr>
                  </a:solidFill>
                  <a:latin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1280263" y="4551501"/>
                <a:ext cx="1892001" cy="5128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  <a:spcAft>
                    <a:spcPts val="1200"/>
                  </a:spcAft>
                </a:pPr>
                <a:r>
                  <a:rPr lang="zh-CN" altLang="en-US" sz="1600" dirty="0">
                    <a:solidFill>
                      <a:prstClr val="white">
                        <a:alpha val="90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目前发展状况</a:t>
                </a:r>
                <a:endParaRPr lang="en-US" altLang="zh-CN" sz="1600" dirty="0">
                  <a:solidFill>
                    <a:prstClr val="white">
                      <a:alpha val="90000"/>
                    </a:prstClr>
                  </a:solidFill>
                  <a:latin typeface="+mn-ea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2262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9" t="4852" r="3909" b="7724"/>
          <a:stretch>
            <a:fillRect/>
          </a:stretch>
        </p:blipFill>
        <p:spPr>
          <a:xfrm>
            <a:off x="6367769" y="2293035"/>
            <a:ext cx="4255622" cy="3178054"/>
          </a:xfrm>
          <a:custGeom>
            <a:avLst/>
            <a:gdLst>
              <a:gd name="connsiteX0" fmla="*/ 0 w 4255622"/>
              <a:gd name="connsiteY0" fmla="*/ 0 h 3178054"/>
              <a:gd name="connsiteX1" fmla="*/ 4255622 w 4255622"/>
              <a:gd name="connsiteY1" fmla="*/ 0 h 3178054"/>
              <a:gd name="connsiteX2" fmla="*/ 4255622 w 4255622"/>
              <a:gd name="connsiteY2" fmla="*/ 3178054 h 3178054"/>
              <a:gd name="connsiteX3" fmla="*/ 0 w 4255622"/>
              <a:gd name="connsiteY3" fmla="*/ 3178054 h 3178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55622" h="3178054">
                <a:moveTo>
                  <a:pt x="0" y="0"/>
                </a:moveTo>
                <a:lnTo>
                  <a:pt x="4255622" y="0"/>
                </a:lnTo>
                <a:lnTo>
                  <a:pt x="4255622" y="3178054"/>
                </a:lnTo>
                <a:lnTo>
                  <a:pt x="0" y="3178054"/>
                </a:lnTo>
                <a:close/>
              </a:path>
            </a:pathLst>
          </a:custGeom>
        </p:spPr>
      </p:pic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3.1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现状发展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568609" y="3019796"/>
            <a:ext cx="3967089" cy="1348062"/>
            <a:chOff x="1005950" y="4625762"/>
            <a:chExt cx="3164652" cy="1075384"/>
          </a:xfrm>
        </p:grpSpPr>
        <p:sp>
          <p:nvSpPr>
            <p:cNvPr id="7" name="矩形 6"/>
            <p:cNvSpPr/>
            <p:nvPr/>
          </p:nvSpPr>
          <p:spPr>
            <a:xfrm>
              <a:off x="1005950" y="4964582"/>
              <a:ext cx="3164652" cy="7365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1200"/>
                </a:spcAft>
              </a:pPr>
              <a:r>
                <a:rPr lang="en-US" altLang="zh-CN" sz="1200" dirty="0">
                  <a:solidFill>
                    <a:prstClr val="white">
                      <a:alpha val="90000"/>
                    </a:prstClr>
                  </a:solidFill>
                  <a:latin typeface="+mn-ea"/>
                  <a:cs typeface="Arial" panose="020B0604020202020204" pitchFamily="34" charset="0"/>
                </a:rPr>
                <a:t>Some text about this part related goes here. Some text about this part related goes here. Some text about this part related goes here. Some text about this part   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1566013" y="4625762"/>
              <a:ext cx="2044524" cy="294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zh-CN" altLang="en-US" sz="1600" dirty="0" smtClean="0">
                  <a:solidFill>
                    <a:prstClr val="white">
                      <a:alpha val="90000"/>
                    </a:prstClr>
                  </a:solidFill>
                  <a:latin typeface="+mn-ea"/>
                  <a:cs typeface="Arial" panose="020B0604020202020204" pitchFamily="34" charset="0"/>
                </a:rPr>
                <a:t>目前发展状况</a:t>
              </a:r>
              <a:endParaRPr lang="en-US" altLang="zh-CN" sz="1600" dirty="0">
                <a:solidFill>
                  <a:prstClr val="white">
                    <a:alpha val="90000"/>
                  </a:prstClr>
                </a:solidFill>
                <a:latin typeface="+mn-ea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768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3.2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未来发展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1481549001"/>
              </p:ext>
            </p:extLst>
          </p:nvPr>
        </p:nvGraphicFramePr>
        <p:xfrm>
          <a:off x="1550721" y="2124224"/>
          <a:ext cx="4965068" cy="368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六边形 6"/>
          <p:cNvSpPr/>
          <p:nvPr/>
        </p:nvSpPr>
        <p:spPr>
          <a:xfrm>
            <a:off x="6518919" y="2501305"/>
            <a:ext cx="948610" cy="817767"/>
          </a:xfrm>
          <a:prstGeom prst="hexagon">
            <a:avLst>
              <a:gd name="adj" fmla="val 0"/>
              <a:gd name="vf" fmla="val 115470"/>
            </a:avLst>
          </a:prstGeom>
          <a:solidFill>
            <a:srgbClr val="C81C3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kern="0">
              <a:solidFill>
                <a:prstClr val="white"/>
              </a:solidFill>
            </a:endParaRPr>
          </a:p>
        </p:txBody>
      </p:sp>
      <p:sp>
        <p:nvSpPr>
          <p:cNvPr id="8" name="KSO_Shape"/>
          <p:cNvSpPr>
            <a:spLocks/>
          </p:cNvSpPr>
          <p:nvPr/>
        </p:nvSpPr>
        <p:spPr bwMode="auto">
          <a:xfrm flipV="1">
            <a:off x="6834030" y="2641885"/>
            <a:ext cx="318387" cy="536607"/>
          </a:xfrm>
          <a:custGeom>
            <a:avLst/>
            <a:gdLst>
              <a:gd name="T0" fmla="*/ 1090017 w 4047"/>
              <a:gd name="T1" fmla="*/ 50506 h 6827"/>
              <a:gd name="T2" fmla="*/ 1053999 w 4047"/>
              <a:gd name="T3" fmla="*/ 1861749 h 6827"/>
              <a:gd name="T4" fmla="*/ 877542 w 4047"/>
              <a:gd name="T5" fmla="*/ 1902768 h 6827"/>
              <a:gd name="T6" fmla="*/ 273063 w 4047"/>
              <a:gd name="T7" fmla="*/ 1871515 h 6827"/>
              <a:gd name="T8" fmla="*/ 90183 w 4047"/>
              <a:gd name="T9" fmla="*/ 1899140 h 6827"/>
              <a:gd name="T10" fmla="*/ 5026 w 4047"/>
              <a:gd name="T11" fmla="*/ 114964 h 6827"/>
              <a:gd name="T12" fmla="*/ 101072 w 4047"/>
              <a:gd name="T13" fmla="*/ 9487 h 6827"/>
              <a:gd name="T14" fmla="*/ 428580 w 4047"/>
              <a:gd name="T15" fmla="*/ 177190 h 6827"/>
              <a:gd name="T16" fmla="*/ 282556 w 4047"/>
              <a:gd name="T17" fmla="*/ 384516 h 6827"/>
              <a:gd name="T18" fmla="*/ 362967 w 4047"/>
              <a:gd name="T19" fmla="*/ 629512 h 6827"/>
              <a:gd name="T20" fmla="*/ 594148 w 4047"/>
              <a:gd name="T21" fmla="*/ 712108 h 6827"/>
              <a:gd name="T22" fmla="*/ 809136 w 4047"/>
              <a:gd name="T23" fmla="*/ 575937 h 6827"/>
              <a:gd name="T24" fmla="*/ 828122 w 4047"/>
              <a:gd name="T25" fmla="*/ 316988 h 6827"/>
              <a:gd name="T26" fmla="*/ 636308 w 4047"/>
              <a:gd name="T27" fmla="*/ 151518 h 6827"/>
              <a:gd name="T28" fmla="*/ 437514 w 4047"/>
              <a:gd name="T29" fmla="*/ 1038584 h 6827"/>
              <a:gd name="T30" fmla="*/ 337001 w 4047"/>
              <a:gd name="T31" fmla="*/ 1227214 h 6827"/>
              <a:gd name="T32" fmla="*/ 428580 w 4047"/>
              <a:gd name="T33" fmla="*/ 1409427 h 6827"/>
              <a:gd name="T34" fmla="*/ 632679 w 4047"/>
              <a:gd name="T35" fmla="*/ 1444306 h 6827"/>
              <a:gd name="T36" fmla="*/ 782612 w 4047"/>
              <a:gd name="T37" fmla="*/ 1294741 h 6827"/>
              <a:gd name="T38" fmla="*/ 747432 w 4047"/>
              <a:gd name="T39" fmla="*/ 1090764 h 6827"/>
              <a:gd name="T40" fmla="*/ 564832 w 4047"/>
              <a:gd name="T41" fmla="*/ 999518 h 6827"/>
              <a:gd name="T42" fmla="*/ 379719 w 4047"/>
              <a:gd name="T43" fmla="*/ 841861 h 6827"/>
              <a:gd name="T44" fmla="*/ 228111 w 4047"/>
              <a:gd name="T45" fmla="*/ 962964 h 6827"/>
              <a:gd name="T46" fmla="*/ 143791 w 4047"/>
              <a:gd name="T47" fmla="*/ 1151594 h 6827"/>
              <a:gd name="T48" fmla="*/ 156355 w 4047"/>
              <a:gd name="T49" fmla="*/ 1354456 h 6827"/>
              <a:gd name="T50" fmla="*/ 262174 w 4047"/>
              <a:gd name="T51" fmla="*/ 1529413 h 6827"/>
              <a:gd name="T52" fmla="*/ 427742 w 4047"/>
              <a:gd name="T53" fmla="*/ 1632100 h 6827"/>
              <a:gd name="T54" fmla="*/ 630166 w 4047"/>
              <a:gd name="T55" fmla="*/ 1649958 h 6827"/>
              <a:gd name="T56" fmla="*/ 821142 w 4047"/>
              <a:gd name="T57" fmla="*/ 1569874 h 6827"/>
              <a:gd name="T58" fmla="*/ 945947 w 4047"/>
              <a:gd name="T59" fmla="*/ 1421983 h 6827"/>
              <a:gd name="T60" fmla="*/ 992853 w 4047"/>
              <a:gd name="T61" fmla="*/ 1227214 h 6827"/>
              <a:gd name="T62" fmla="*/ 941200 w 4047"/>
              <a:gd name="T63" fmla="*/ 1023236 h 6827"/>
              <a:gd name="T64" fmla="*/ 812487 w 4047"/>
              <a:gd name="T65" fmla="*/ 878415 h 6827"/>
              <a:gd name="T66" fmla="*/ 619277 w 4047"/>
              <a:gd name="T67" fmla="*/ 802796 h 6827"/>
              <a:gd name="T68" fmla="*/ 739056 w 4047"/>
              <a:gd name="T69" fmla="*/ 906598 h 6827"/>
              <a:gd name="T70" fmla="*/ 564832 w 4047"/>
              <a:gd name="T71" fmla="*/ 862510 h 6827"/>
              <a:gd name="T72" fmla="*/ 398705 w 4047"/>
              <a:gd name="T73" fmla="*/ 902412 h 6827"/>
              <a:gd name="T74" fmla="*/ 272504 w 4047"/>
              <a:gd name="T75" fmla="*/ 1009284 h 6827"/>
              <a:gd name="T76" fmla="*/ 204099 w 4047"/>
              <a:gd name="T77" fmla="*/ 1171685 h 6827"/>
              <a:gd name="T78" fmla="*/ 219455 w 4047"/>
              <a:gd name="T79" fmla="*/ 1344131 h 6827"/>
              <a:gd name="T80" fmla="*/ 307126 w 4047"/>
              <a:gd name="T81" fmla="*/ 1485046 h 6827"/>
              <a:gd name="T82" fmla="*/ 456500 w 4047"/>
              <a:gd name="T83" fmla="*/ 1575176 h 6827"/>
              <a:gd name="T84" fmla="*/ 629607 w 4047"/>
              <a:gd name="T85" fmla="*/ 1586058 h 6827"/>
              <a:gd name="T86" fmla="*/ 790150 w 4047"/>
              <a:gd name="T87" fmla="*/ 1514066 h 6827"/>
              <a:gd name="T88" fmla="*/ 894015 w 4047"/>
              <a:gd name="T89" fmla="*/ 1385150 h 6827"/>
              <a:gd name="T90" fmla="*/ 929474 w 4047"/>
              <a:gd name="T91" fmla="*/ 1217727 h 6827"/>
              <a:gd name="T92" fmla="*/ 881450 w 4047"/>
              <a:gd name="T93" fmla="*/ 1045839 h 6827"/>
              <a:gd name="T94" fmla="*/ 526302 w 4047"/>
              <a:gd name="T95" fmla="*/ 304432 h 6827"/>
              <a:gd name="T96" fmla="*/ 441144 w 4047"/>
              <a:gd name="T97" fmla="*/ 389539 h 6827"/>
              <a:gd name="T98" fmla="*/ 461247 w 4047"/>
              <a:gd name="T99" fmla="*/ 505340 h 6827"/>
              <a:gd name="T100" fmla="*/ 564832 w 4047"/>
              <a:gd name="T101" fmla="*/ 557520 h 6827"/>
              <a:gd name="T102" fmla="*/ 672326 w 4047"/>
              <a:gd name="T103" fmla="*/ 500038 h 6827"/>
              <a:gd name="T104" fmla="*/ 686565 w 4047"/>
              <a:gd name="T105" fmla="*/ 383400 h 6827"/>
              <a:gd name="T106" fmla="*/ 597220 w 4047"/>
              <a:gd name="T107" fmla="*/ 302757 h 6827"/>
              <a:gd name="T108" fmla="*/ 609784 w 4047"/>
              <a:gd name="T109" fmla="*/ 210116 h 6827"/>
              <a:gd name="T110" fmla="*/ 415457 w 4047"/>
              <a:gd name="T111" fmla="*/ 263692 h 6827"/>
              <a:gd name="T112" fmla="*/ 342585 w 4047"/>
              <a:gd name="T113" fmla="*/ 439487 h 6827"/>
              <a:gd name="T114" fmla="*/ 440586 w 4047"/>
              <a:gd name="T115" fmla="*/ 612212 h 6827"/>
              <a:gd name="T116" fmla="*/ 641334 w 4047"/>
              <a:gd name="T117" fmla="*/ 636767 h 6827"/>
              <a:gd name="T118" fmla="*/ 777307 w 4047"/>
              <a:gd name="T119" fmla="*/ 494178 h 6827"/>
              <a:gd name="T120" fmla="*/ 743244 w 4047"/>
              <a:gd name="T121" fmla="*/ 294944 h 6827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4047" h="6827">
                <a:moveTo>
                  <a:pt x="549" y="0"/>
                </a:moveTo>
                <a:lnTo>
                  <a:pt x="3498" y="0"/>
                </a:lnTo>
                <a:lnTo>
                  <a:pt x="3527" y="1"/>
                </a:lnTo>
                <a:lnTo>
                  <a:pt x="3555" y="4"/>
                </a:lnTo>
                <a:lnTo>
                  <a:pt x="3582" y="7"/>
                </a:lnTo>
                <a:lnTo>
                  <a:pt x="3609" y="12"/>
                </a:lnTo>
                <a:lnTo>
                  <a:pt x="3635" y="18"/>
                </a:lnTo>
                <a:lnTo>
                  <a:pt x="3661" y="25"/>
                </a:lnTo>
                <a:lnTo>
                  <a:pt x="3687" y="34"/>
                </a:lnTo>
                <a:lnTo>
                  <a:pt x="3712" y="44"/>
                </a:lnTo>
                <a:lnTo>
                  <a:pt x="3736" y="54"/>
                </a:lnTo>
                <a:lnTo>
                  <a:pt x="3759" y="67"/>
                </a:lnTo>
                <a:lnTo>
                  <a:pt x="3783" y="80"/>
                </a:lnTo>
                <a:lnTo>
                  <a:pt x="3805" y="94"/>
                </a:lnTo>
                <a:lnTo>
                  <a:pt x="3827" y="110"/>
                </a:lnTo>
                <a:lnTo>
                  <a:pt x="3847" y="126"/>
                </a:lnTo>
                <a:lnTo>
                  <a:pt x="3867" y="143"/>
                </a:lnTo>
                <a:lnTo>
                  <a:pt x="3886" y="162"/>
                </a:lnTo>
                <a:lnTo>
                  <a:pt x="3904" y="181"/>
                </a:lnTo>
                <a:lnTo>
                  <a:pt x="3922" y="201"/>
                </a:lnTo>
                <a:lnTo>
                  <a:pt x="3938" y="221"/>
                </a:lnTo>
                <a:lnTo>
                  <a:pt x="3953" y="243"/>
                </a:lnTo>
                <a:lnTo>
                  <a:pt x="3967" y="264"/>
                </a:lnTo>
                <a:lnTo>
                  <a:pt x="3981" y="288"/>
                </a:lnTo>
                <a:lnTo>
                  <a:pt x="3993" y="312"/>
                </a:lnTo>
                <a:lnTo>
                  <a:pt x="4004" y="337"/>
                </a:lnTo>
                <a:lnTo>
                  <a:pt x="4014" y="361"/>
                </a:lnTo>
                <a:lnTo>
                  <a:pt x="4023" y="386"/>
                </a:lnTo>
                <a:lnTo>
                  <a:pt x="4030" y="412"/>
                </a:lnTo>
                <a:lnTo>
                  <a:pt x="4037" y="439"/>
                </a:lnTo>
                <a:lnTo>
                  <a:pt x="4041" y="465"/>
                </a:lnTo>
                <a:lnTo>
                  <a:pt x="4045" y="494"/>
                </a:lnTo>
                <a:lnTo>
                  <a:pt x="4046" y="521"/>
                </a:lnTo>
                <a:lnTo>
                  <a:pt x="4047" y="549"/>
                </a:lnTo>
                <a:lnTo>
                  <a:pt x="4047" y="6493"/>
                </a:lnTo>
                <a:lnTo>
                  <a:pt x="3775" y="6493"/>
                </a:lnTo>
                <a:lnTo>
                  <a:pt x="3775" y="6656"/>
                </a:lnTo>
                <a:lnTo>
                  <a:pt x="3775" y="6672"/>
                </a:lnTo>
                <a:lnTo>
                  <a:pt x="3771" y="6690"/>
                </a:lnTo>
                <a:lnTo>
                  <a:pt x="3767" y="6707"/>
                </a:lnTo>
                <a:lnTo>
                  <a:pt x="3762" y="6722"/>
                </a:lnTo>
                <a:lnTo>
                  <a:pt x="3754" y="6737"/>
                </a:lnTo>
                <a:lnTo>
                  <a:pt x="3746" y="6752"/>
                </a:lnTo>
                <a:lnTo>
                  <a:pt x="3736" y="6765"/>
                </a:lnTo>
                <a:lnTo>
                  <a:pt x="3725" y="6776"/>
                </a:lnTo>
                <a:lnTo>
                  <a:pt x="3713" y="6787"/>
                </a:lnTo>
                <a:lnTo>
                  <a:pt x="3699" y="6798"/>
                </a:lnTo>
                <a:lnTo>
                  <a:pt x="3685" y="6806"/>
                </a:lnTo>
                <a:lnTo>
                  <a:pt x="3671" y="6813"/>
                </a:lnTo>
                <a:lnTo>
                  <a:pt x="3654" y="6819"/>
                </a:lnTo>
                <a:lnTo>
                  <a:pt x="3639" y="6824"/>
                </a:lnTo>
                <a:lnTo>
                  <a:pt x="3621" y="6826"/>
                </a:lnTo>
                <a:lnTo>
                  <a:pt x="3603" y="6827"/>
                </a:lnTo>
                <a:lnTo>
                  <a:pt x="3194" y="6827"/>
                </a:lnTo>
                <a:lnTo>
                  <a:pt x="3176" y="6826"/>
                </a:lnTo>
                <a:lnTo>
                  <a:pt x="3159" y="6824"/>
                </a:lnTo>
                <a:lnTo>
                  <a:pt x="3143" y="6819"/>
                </a:lnTo>
                <a:lnTo>
                  <a:pt x="3126" y="6813"/>
                </a:lnTo>
                <a:lnTo>
                  <a:pt x="3112" y="6806"/>
                </a:lnTo>
                <a:lnTo>
                  <a:pt x="3098" y="6798"/>
                </a:lnTo>
                <a:lnTo>
                  <a:pt x="3085" y="6787"/>
                </a:lnTo>
                <a:lnTo>
                  <a:pt x="3072" y="6776"/>
                </a:lnTo>
                <a:lnTo>
                  <a:pt x="3061" y="6765"/>
                </a:lnTo>
                <a:lnTo>
                  <a:pt x="3052" y="6752"/>
                </a:lnTo>
                <a:lnTo>
                  <a:pt x="3042" y="6737"/>
                </a:lnTo>
                <a:lnTo>
                  <a:pt x="3035" y="6722"/>
                </a:lnTo>
                <a:lnTo>
                  <a:pt x="3029" y="6707"/>
                </a:lnTo>
                <a:lnTo>
                  <a:pt x="3026" y="6690"/>
                </a:lnTo>
                <a:lnTo>
                  <a:pt x="3023" y="6672"/>
                </a:lnTo>
                <a:lnTo>
                  <a:pt x="3022" y="6656"/>
                </a:lnTo>
                <a:lnTo>
                  <a:pt x="3022" y="6493"/>
                </a:lnTo>
                <a:lnTo>
                  <a:pt x="985" y="6493"/>
                </a:lnTo>
                <a:lnTo>
                  <a:pt x="985" y="6656"/>
                </a:lnTo>
                <a:lnTo>
                  <a:pt x="985" y="6672"/>
                </a:lnTo>
                <a:lnTo>
                  <a:pt x="982" y="6690"/>
                </a:lnTo>
                <a:lnTo>
                  <a:pt x="978" y="6707"/>
                </a:lnTo>
                <a:lnTo>
                  <a:pt x="972" y="6722"/>
                </a:lnTo>
                <a:lnTo>
                  <a:pt x="965" y="6737"/>
                </a:lnTo>
                <a:lnTo>
                  <a:pt x="957" y="6752"/>
                </a:lnTo>
                <a:lnTo>
                  <a:pt x="946" y="6765"/>
                </a:lnTo>
                <a:lnTo>
                  <a:pt x="936" y="6776"/>
                </a:lnTo>
                <a:lnTo>
                  <a:pt x="923" y="6787"/>
                </a:lnTo>
                <a:lnTo>
                  <a:pt x="910" y="6798"/>
                </a:lnTo>
                <a:lnTo>
                  <a:pt x="895" y="6806"/>
                </a:lnTo>
                <a:lnTo>
                  <a:pt x="881" y="6813"/>
                </a:lnTo>
                <a:lnTo>
                  <a:pt x="865" y="6819"/>
                </a:lnTo>
                <a:lnTo>
                  <a:pt x="849" y="6824"/>
                </a:lnTo>
                <a:lnTo>
                  <a:pt x="832" y="6826"/>
                </a:lnTo>
                <a:lnTo>
                  <a:pt x="814" y="6827"/>
                </a:lnTo>
                <a:lnTo>
                  <a:pt x="404" y="6827"/>
                </a:lnTo>
                <a:lnTo>
                  <a:pt x="386" y="6826"/>
                </a:lnTo>
                <a:lnTo>
                  <a:pt x="370" y="6824"/>
                </a:lnTo>
                <a:lnTo>
                  <a:pt x="353" y="6819"/>
                </a:lnTo>
                <a:lnTo>
                  <a:pt x="337" y="6813"/>
                </a:lnTo>
                <a:lnTo>
                  <a:pt x="323" y="6806"/>
                </a:lnTo>
                <a:lnTo>
                  <a:pt x="308" y="6798"/>
                </a:lnTo>
                <a:lnTo>
                  <a:pt x="296" y="6787"/>
                </a:lnTo>
                <a:lnTo>
                  <a:pt x="283" y="6776"/>
                </a:lnTo>
                <a:lnTo>
                  <a:pt x="272" y="6765"/>
                </a:lnTo>
                <a:lnTo>
                  <a:pt x="262" y="6752"/>
                </a:lnTo>
                <a:lnTo>
                  <a:pt x="253" y="6737"/>
                </a:lnTo>
                <a:lnTo>
                  <a:pt x="246" y="6722"/>
                </a:lnTo>
                <a:lnTo>
                  <a:pt x="240" y="6707"/>
                </a:lnTo>
                <a:lnTo>
                  <a:pt x="236" y="6690"/>
                </a:lnTo>
                <a:lnTo>
                  <a:pt x="234" y="6672"/>
                </a:lnTo>
                <a:lnTo>
                  <a:pt x="233" y="6656"/>
                </a:lnTo>
                <a:lnTo>
                  <a:pt x="233" y="6493"/>
                </a:lnTo>
                <a:lnTo>
                  <a:pt x="0" y="6493"/>
                </a:lnTo>
                <a:lnTo>
                  <a:pt x="0" y="549"/>
                </a:lnTo>
                <a:lnTo>
                  <a:pt x="1" y="521"/>
                </a:lnTo>
                <a:lnTo>
                  <a:pt x="4" y="494"/>
                </a:lnTo>
                <a:lnTo>
                  <a:pt x="7" y="465"/>
                </a:lnTo>
                <a:lnTo>
                  <a:pt x="12" y="439"/>
                </a:lnTo>
                <a:lnTo>
                  <a:pt x="18" y="412"/>
                </a:lnTo>
                <a:lnTo>
                  <a:pt x="25" y="386"/>
                </a:lnTo>
                <a:lnTo>
                  <a:pt x="35" y="361"/>
                </a:lnTo>
                <a:lnTo>
                  <a:pt x="44" y="337"/>
                </a:lnTo>
                <a:lnTo>
                  <a:pt x="55" y="312"/>
                </a:lnTo>
                <a:lnTo>
                  <a:pt x="68" y="288"/>
                </a:lnTo>
                <a:lnTo>
                  <a:pt x="81" y="264"/>
                </a:lnTo>
                <a:lnTo>
                  <a:pt x="95" y="243"/>
                </a:lnTo>
                <a:lnTo>
                  <a:pt x="110" y="221"/>
                </a:lnTo>
                <a:lnTo>
                  <a:pt x="127" y="201"/>
                </a:lnTo>
                <a:lnTo>
                  <a:pt x="143" y="181"/>
                </a:lnTo>
                <a:lnTo>
                  <a:pt x="162" y="162"/>
                </a:lnTo>
                <a:lnTo>
                  <a:pt x="181" y="143"/>
                </a:lnTo>
                <a:lnTo>
                  <a:pt x="201" y="126"/>
                </a:lnTo>
                <a:lnTo>
                  <a:pt x="221" y="110"/>
                </a:lnTo>
                <a:lnTo>
                  <a:pt x="244" y="94"/>
                </a:lnTo>
                <a:lnTo>
                  <a:pt x="265" y="80"/>
                </a:lnTo>
                <a:lnTo>
                  <a:pt x="288" y="67"/>
                </a:lnTo>
                <a:lnTo>
                  <a:pt x="312" y="54"/>
                </a:lnTo>
                <a:lnTo>
                  <a:pt x="337" y="44"/>
                </a:lnTo>
                <a:lnTo>
                  <a:pt x="362" y="34"/>
                </a:lnTo>
                <a:lnTo>
                  <a:pt x="386" y="25"/>
                </a:lnTo>
                <a:lnTo>
                  <a:pt x="412" y="18"/>
                </a:lnTo>
                <a:lnTo>
                  <a:pt x="440" y="12"/>
                </a:lnTo>
                <a:lnTo>
                  <a:pt x="466" y="7"/>
                </a:lnTo>
                <a:lnTo>
                  <a:pt x="494" y="4"/>
                </a:lnTo>
                <a:lnTo>
                  <a:pt x="521" y="1"/>
                </a:lnTo>
                <a:lnTo>
                  <a:pt x="549" y="0"/>
                </a:lnTo>
                <a:close/>
                <a:moveTo>
                  <a:pt x="2023" y="511"/>
                </a:moveTo>
                <a:lnTo>
                  <a:pt x="2023" y="511"/>
                </a:lnTo>
                <a:lnTo>
                  <a:pt x="1971" y="512"/>
                </a:lnTo>
                <a:lnTo>
                  <a:pt x="1919" y="516"/>
                </a:lnTo>
                <a:lnTo>
                  <a:pt x="1867" y="523"/>
                </a:lnTo>
                <a:lnTo>
                  <a:pt x="1818" y="533"/>
                </a:lnTo>
                <a:lnTo>
                  <a:pt x="1768" y="543"/>
                </a:lnTo>
                <a:lnTo>
                  <a:pt x="1720" y="557"/>
                </a:lnTo>
                <a:lnTo>
                  <a:pt x="1671" y="574"/>
                </a:lnTo>
                <a:lnTo>
                  <a:pt x="1625" y="592"/>
                </a:lnTo>
                <a:lnTo>
                  <a:pt x="1580" y="612"/>
                </a:lnTo>
                <a:lnTo>
                  <a:pt x="1535" y="635"/>
                </a:lnTo>
                <a:lnTo>
                  <a:pt x="1493" y="659"/>
                </a:lnTo>
                <a:lnTo>
                  <a:pt x="1452" y="686"/>
                </a:lnTo>
                <a:lnTo>
                  <a:pt x="1411" y="714"/>
                </a:lnTo>
                <a:lnTo>
                  <a:pt x="1373" y="745"/>
                </a:lnTo>
                <a:lnTo>
                  <a:pt x="1336" y="777"/>
                </a:lnTo>
                <a:lnTo>
                  <a:pt x="1300" y="811"/>
                </a:lnTo>
                <a:lnTo>
                  <a:pt x="1266" y="847"/>
                </a:lnTo>
                <a:lnTo>
                  <a:pt x="1234" y="883"/>
                </a:lnTo>
                <a:lnTo>
                  <a:pt x="1204" y="922"/>
                </a:lnTo>
                <a:lnTo>
                  <a:pt x="1175" y="962"/>
                </a:lnTo>
                <a:lnTo>
                  <a:pt x="1149" y="1004"/>
                </a:lnTo>
                <a:lnTo>
                  <a:pt x="1125" y="1046"/>
                </a:lnTo>
                <a:lnTo>
                  <a:pt x="1102" y="1090"/>
                </a:lnTo>
                <a:lnTo>
                  <a:pt x="1081" y="1136"/>
                </a:lnTo>
                <a:lnTo>
                  <a:pt x="1063" y="1182"/>
                </a:lnTo>
                <a:lnTo>
                  <a:pt x="1047" y="1229"/>
                </a:lnTo>
                <a:lnTo>
                  <a:pt x="1032" y="1278"/>
                </a:lnTo>
                <a:lnTo>
                  <a:pt x="1022" y="1327"/>
                </a:lnTo>
                <a:lnTo>
                  <a:pt x="1012" y="1378"/>
                </a:lnTo>
                <a:lnTo>
                  <a:pt x="1006" y="1429"/>
                </a:lnTo>
                <a:lnTo>
                  <a:pt x="1002" y="1481"/>
                </a:lnTo>
                <a:lnTo>
                  <a:pt x="1001" y="1534"/>
                </a:lnTo>
                <a:lnTo>
                  <a:pt x="1002" y="1586"/>
                </a:lnTo>
                <a:lnTo>
                  <a:pt x="1006" y="1638"/>
                </a:lnTo>
                <a:lnTo>
                  <a:pt x="1012" y="1690"/>
                </a:lnTo>
                <a:lnTo>
                  <a:pt x="1022" y="1739"/>
                </a:lnTo>
                <a:lnTo>
                  <a:pt x="1032" y="1789"/>
                </a:lnTo>
                <a:lnTo>
                  <a:pt x="1047" y="1837"/>
                </a:lnTo>
                <a:lnTo>
                  <a:pt x="1063" y="1886"/>
                </a:lnTo>
                <a:lnTo>
                  <a:pt x="1081" y="1932"/>
                </a:lnTo>
                <a:lnTo>
                  <a:pt x="1102" y="1977"/>
                </a:lnTo>
                <a:lnTo>
                  <a:pt x="1125" y="2021"/>
                </a:lnTo>
                <a:lnTo>
                  <a:pt x="1149" y="2064"/>
                </a:lnTo>
                <a:lnTo>
                  <a:pt x="1175" y="2105"/>
                </a:lnTo>
                <a:lnTo>
                  <a:pt x="1204" y="2145"/>
                </a:lnTo>
                <a:lnTo>
                  <a:pt x="1234" y="2184"/>
                </a:lnTo>
                <a:lnTo>
                  <a:pt x="1266" y="2221"/>
                </a:lnTo>
                <a:lnTo>
                  <a:pt x="1300" y="2256"/>
                </a:lnTo>
                <a:lnTo>
                  <a:pt x="1336" y="2291"/>
                </a:lnTo>
                <a:lnTo>
                  <a:pt x="1373" y="2323"/>
                </a:lnTo>
                <a:lnTo>
                  <a:pt x="1411" y="2353"/>
                </a:lnTo>
                <a:lnTo>
                  <a:pt x="1452" y="2382"/>
                </a:lnTo>
                <a:lnTo>
                  <a:pt x="1493" y="2409"/>
                </a:lnTo>
                <a:lnTo>
                  <a:pt x="1535" y="2432"/>
                </a:lnTo>
                <a:lnTo>
                  <a:pt x="1580" y="2456"/>
                </a:lnTo>
                <a:lnTo>
                  <a:pt x="1625" y="2476"/>
                </a:lnTo>
                <a:lnTo>
                  <a:pt x="1671" y="2494"/>
                </a:lnTo>
                <a:lnTo>
                  <a:pt x="1720" y="2510"/>
                </a:lnTo>
                <a:lnTo>
                  <a:pt x="1768" y="2524"/>
                </a:lnTo>
                <a:lnTo>
                  <a:pt x="1818" y="2535"/>
                </a:lnTo>
                <a:lnTo>
                  <a:pt x="1867" y="2545"/>
                </a:lnTo>
                <a:lnTo>
                  <a:pt x="1919" y="2552"/>
                </a:lnTo>
                <a:lnTo>
                  <a:pt x="1971" y="2555"/>
                </a:lnTo>
                <a:lnTo>
                  <a:pt x="2023" y="2556"/>
                </a:lnTo>
                <a:lnTo>
                  <a:pt x="2076" y="2555"/>
                </a:lnTo>
                <a:lnTo>
                  <a:pt x="2128" y="2552"/>
                </a:lnTo>
                <a:lnTo>
                  <a:pt x="2179" y="2545"/>
                </a:lnTo>
                <a:lnTo>
                  <a:pt x="2230" y="2535"/>
                </a:lnTo>
                <a:lnTo>
                  <a:pt x="2279" y="2524"/>
                </a:lnTo>
                <a:lnTo>
                  <a:pt x="2328" y="2510"/>
                </a:lnTo>
                <a:lnTo>
                  <a:pt x="2375" y="2494"/>
                </a:lnTo>
                <a:lnTo>
                  <a:pt x="2421" y="2476"/>
                </a:lnTo>
                <a:lnTo>
                  <a:pt x="2467" y="2456"/>
                </a:lnTo>
                <a:lnTo>
                  <a:pt x="2511" y="2432"/>
                </a:lnTo>
                <a:lnTo>
                  <a:pt x="2553" y="2409"/>
                </a:lnTo>
                <a:lnTo>
                  <a:pt x="2595" y="2382"/>
                </a:lnTo>
                <a:lnTo>
                  <a:pt x="2635" y="2353"/>
                </a:lnTo>
                <a:lnTo>
                  <a:pt x="2674" y="2323"/>
                </a:lnTo>
                <a:lnTo>
                  <a:pt x="2711" y="2291"/>
                </a:lnTo>
                <a:lnTo>
                  <a:pt x="2746" y="2256"/>
                </a:lnTo>
                <a:lnTo>
                  <a:pt x="2780" y="2221"/>
                </a:lnTo>
                <a:lnTo>
                  <a:pt x="2812" y="2184"/>
                </a:lnTo>
                <a:lnTo>
                  <a:pt x="2843" y="2145"/>
                </a:lnTo>
                <a:lnTo>
                  <a:pt x="2871" y="2105"/>
                </a:lnTo>
                <a:lnTo>
                  <a:pt x="2898" y="2064"/>
                </a:lnTo>
                <a:lnTo>
                  <a:pt x="2923" y="2021"/>
                </a:lnTo>
                <a:lnTo>
                  <a:pt x="2946" y="1977"/>
                </a:lnTo>
                <a:lnTo>
                  <a:pt x="2966" y="1932"/>
                </a:lnTo>
                <a:lnTo>
                  <a:pt x="2984" y="1886"/>
                </a:lnTo>
                <a:lnTo>
                  <a:pt x="3000" y="1837"/>
                </a:lnTo>
                <a:lnTo>
                  <a:pt x="3014" y="1789"/>
                </a:lnTo>
                <a:lnTo>
                  <a:pt x="3026" y="1739"/>
                </a:lnTo>
                <a:lnTo>
                  <a:pt x="3034" y="1690"/>
                </a:lnTo>
                <a:lnTo>
                  <a:pt x="3041" y="1638"/>
                </a:lnTo>
                <a:lnTo>
                  <a:pt x="3045" y="1586"/>
                </a:lnTo>
                <a:lnTo>
                  <a:pt x="3046" y="1534"/>
                </a:lnTo>
                <a:lnTo>
                  <a:pt x="3045" y="1481"/>
                </a:lnTo>
                <a:lnTo>
                  <a:pt x="3041" y="1429"/>
                </a:lnTo>
                <a:lnTo>
                  <a:pt x="3034" y="1378"/>
                </a:lnTo>
                <a:lnTo>
                  <a:pt x="3026" y="1327"/>
                </a:lnTo>
                <a:lnTo>
                  <a:pt x="3014" y="1278"/>
                </a:lnTo>
                <a:lnTo>
                  <a:pt x="3000" y="1229"/>
                </a:lnTo>
                <a:lnTo>
                  <a:pt x="2984" y="1182"/>
                </a:lnTo>
                <a:lnTo>
                  <a:pt x="2966" y="1136"/>
                </a:lnTo>
                <a:lnTo>
                  <a:pt x="2946" y="1090"/>
                </a:lnTo>
                <a:lnTo>
                  <a:pt x="2923" y="1046"/>
                </a:lnTo>
                <a:lnTo>
                  <a:pt x="2898" y="1004"/>
                </a:lnTo>
                <a:lnTo>
                  <a:pt x="2871" y="962"/>
                </a:lnTo>
                <a:lnTo>
                  <a:pt x="2843" y="922"/>
                </a:lnTo>
                <a:lnTo>
                  <a:pt x="2812" y="883"/>
                </a:lnTo>
                <a:lnTo>
                  <a:pt x="2780" y="847"/>
                </a:lnTo>
                <a:lnTo>
                  <a:pt x="2746" y="811"/>
                </a:lnTo>
                <a:lnTo>
                  <a:pt x="2711" y="777"/>
                </a:lnTo>
                <a:lnTo>
                  <a:pt x="2674" y="745"/>
                </a:lnTo>
                <a:lnTo>
                  <a:pt x="2635" y="714"/>
                </a:lnTo>
                <a:lnTo>
                  <a:pt x="2595" y="686"/>
                </a:lnTo>
                <a:lnTo>
                  <a:pt x="2553" y="659"/>
                </a:lnTo>
                <a:lnTo>
                  <a:pt x="2511" y="635"/>
                </a:lnTo>
                <a:lnTo>
                  <a:pt x="2467" y="612"/>
                </a:lnTo>
                <a:lnTo>
                  <a:pt x="2421" y="592"/>
                </a:lnTo>
                <a:lnTo>
                  <a:pt x="2375" y="574"/>
                </a:lnTo>
                <a:lnTo>
                  <a:pt x="2328" y="557"/>
                </a:lnTo>
                <a:lnTo>
                  <a:pt x="2279" y="543"/>
                </a:lnTo>
                <a:lnTo>
                  <a:pt x="2230" y="533"/>
                </a:lnTo>
                <a:lnTo>
                  <a:pt x="2179" y="523"/>
                </a:lnTo>
                <a:lnTo>
                  <a:pt x="2128" y="516"/>
                </a:lnTo>
                <a:lnTo>
                  <a:pt x="2076" y="512"/>
                </a:lnTo>
                <a:lnTo>
                  <a:pt x="2023" y="511"/>
                </a:lnTo>
                <a:close/>
                <a:moveTo>
                  <a:pt x="2023" y="3582"/>
                </a:moveTo>
                <a:lnTo>
                  <a:pt x="2023" y="3582"/>
                </a:lnTo>
                <a:lnTo>
                  <a:pt x="1982" y="3584"/>
                </a:lnTo>
                <a:lnTo>
                  <a:pt x="1941" y="3587"/>
                </a:lnTo>
                <a:lnTo>
                  <a:pt x="1899" y="3592"/>
                </a:lnTo>
                <a:lnTo>
                  <a:pt x="1859" y="3599"/>
                </a:lnTo>
                <a:lnTo>
                  <a:pt x="1820" y="3608"/>
                </a:lnTo>
                <a:lnTo>
                  <a:pt x="1781" y="3619"/>
                </a:lnTo>
                <a:lnTo>
                  <a:pt x="1743" y="3632"/>
                </a:lnTo>
                <a:lnTo>
                  <a:pt x="1706" y="3646"/>
                </a:lnTo>
                <a:lnTo>
                  <a:pt x="1670" y="3663"/>
                </a:lnTo>
                <a:lnTo>
                  <a:pt x="1635" y="3680"/>
                </a:lnTo>
                <a:lnTo>
                  <a:pt x="1600" y="3700"/>
                </a:lnTo>
                <a:lnTo>
                  <a:pt x="1567" y="3722"/>
                </a:lnTo>
                <a:lnTo>
                  <a:pt x="1535" y="3744"/>
                </a:lnTo>
                <a:lnTo>
                  <a:pt x="1505" y="3769"/>
                </a:lnTo>
                <a:lnTo>
                  <a:pt x="1475" y="3794"/>
                </a:lnTo>
                <a:lnTo>
                  <a:pt x="1447" y="3821"/>
                </a:lnTo>
                <a:lnTo>
                  <a:pt x="1420" y="3849"/>
                </a:lnTo>
                <a:lnTo>
                  <a:pt x="1394" y="3879"/>
                </a:lnTo>
                <a:lnTo>
                  <a:pt x="1370" y="3909"/>
                </a:lnTo>
                <a:lnTo>
                  <a:pt x="1347" y="3941"/>
                </a:lnTo>
                <a:lnTo>
                  <a:pt x="1325" y="3976"/>
                </a:lnTo>
                <a:lnTo>
                  <a:pt x="1306" y="4009"/>
                </a:lnTo>
                <a:lnTo>
                  <a:pt x="1287" y="4044"/>
                </a:lnTo>
                <a:lnTo>
                  <a:pt x="1272" y="4081"/>
                </a:lnTo>
                <a:lnTo>
                  <a:pt x="1257" y="4117"/>
                </a:lnTo>
                <a:lnTo>
                  <a:pt x="1244" y="4155"/>
                </a:lnTo>
                <a:lnTo>
                  <a:pt x="1233" y="4194"/>
                </a:lnTo>
                <a:lnTo>
                  <a:pt x="1224" y="4234"/>
                </a:lnTo>
                <a:lnTo>
                  <a:pt x="1217" y="4274"/>
                </a:lnTo>
                <a:lnTo>
                  <a:pt x="1212" y="4314"/>
                </a:lnTo>
                <a:lnTo>
                  <a:pt x="1208" y="4356"/>
                </a:lnTo>
                <a:lnTo>
                  <a:pt x="1207" y="4398"/>
                </a:lnTo>
                <a:lnTo>
                  <a:pt x="1208" y="4440"/>
                </a:lnTo>
                <a:lnTo>
                  <a:pt x="1212" y="4481"/>
                </a:lnTo>
                <a:lnTo>
                  <a:pt x="1217" y="4522"/>
                </a:lnTo>
                <a:lnTo>
                  <a:pt x="1224" y="4562"/>
                </a:lnTo>
                <a:lnTo>
                  <a:pt x="1233" y="4601"/>
                </a:lnTo>
                <a:lnTo>
                  <a:pt x="1244" y="4640"/>
                </a:lnTo>
                <a:lnTo>
                  <a:pt x="1257" y="4678"/>
                </a:lnTo>
                <a:lnTo>
                  <a:pt x="1272" y="4716"/>
                </a:lnTo>
                <a:lnTo>
                  <a:pt x="1287" y="4751"/>
                </a:lnTo>
                <a:lnTo>
                  <a:pt x="1306" y="4787"/>
                </a:lnTo>
                <a:lnTo>
                  <a:pt x="1325" y="4821"/>
                </a:lnTo>
                <a:lnTo>
                  <a:pt x="1347" y="4854"/>
                </a:lnTo>
                <a:lnTo>
                  <a:pt x="1370" y="4886"/>
                </a:lnTo>
                <a:lnTo>
                  <a:pt x="1394" y="4917"/>
                </a:lnTo>
                <a:lnTo>
                  <a:pt x="1420" y="4946"/>
                </a:lnTo>
                <a:lnTo>
                  <a:pt x="1447" y="4975"/>
                </a:lnTo>
                <a:lnTo>
                  <a:pt x="1475" y="5002"/>
                </a:lnTo>
                <a:lnTo>
                  <a:pt x="1505" y="5028"/>
                </a:lnTo>
                <a:lnTo>
                  <a:pt x="1535" y="5051"/>
                </a:lnTo>
                <a:lnTo>
                  <a:pt x="1567" y="5075"/>
                </a:lnTo>
                <a:lnTo>
                  <a:pt x="1600" y="5095"/>
                </a:lnTo>
                <a:lnTo>
                  <a:pt x="1635" y="5115"/>
                </a:lnTo>
                <a:lnTo>
                  <a:pt x="1670" y="5133"/>
                </a:lnTo>
                <a:lnTo>
                  <a:pt x="1706" y="5149"/>
                </a:lnTo>
                <a:lnTo>
                  <a:pt x="1743" y="5165"/>
                </a:lnTo>
                <a:lnTo>
                  <a:pt x="1781" y="5176"/>
                </a:lnTo>
                <a:lnTo>
                  <a:pt x="1820" y="5188"/>
                </a:lnTo>
                <a:lnTo>
                  <a:pt x="1859" y="5197"/>
                </a:lnTo>
                <a:lnTo>
                  <a:pt x="1899" y="5205"/>
                </a:lnTo>
                <a:lnTo>
                  <a:pt x="1941" y="5209"/>
                </a:lnTo>
                <a:lnTo>
                  <a:pt x="1982" y="5213"/>
                </a:lnTo>
                <a:lnTo>
                  <a:pt x="2023" y="5214"/>
                </a:lnTo>
                <a:lnTo>
                  <a:pt x="2066" y="5213"/>
                </a:lnTo>
                <a:lnTo>
                  <a:pt x="2107" y="5209"/>
                </a:lnTo>
                <a:lnTo>
                  <a:pt x="2147" y="5205"/>
                </a:lnTo>
                <a:lnTo>
                  <a:pt x="2187" y="5197"/>
                </a:lnTo>
                <a:lnTo>
                  <a:pt x="2228" y="5188"/>
                </a:lnTo>
                <a:lnTo>
                  <a:pt x="2266" y="5176"/>
                </a:lnTo>
                <a:lnTo>
                  <a:pt x="2304" y="5165"/>
                </a:lnTo>
                <a:lnTo>
                  <a:pt x="2341" y="5149"/>
                </a:lnTo>
                <a:lnTo>
                  <a:pt x="2377" y="5133"/>
                </a:lnTo>
                <a:lnTo>
                  <a:pt x="2412" y="5115"/>
                </a:lnTo>
                <a:lnTo>
                  <a:pt x="2446" y="5095"/>
                </a:lnTo>
                <a:lnTo>
                  <a:pt x="2479" y="5075"/>
                </a:lnTo>
                <a:lnTo>
                  <a:pt x="2511" y="5051"/>
                </a:lnTo>
                <a:lnTo>
                  <a:pt x="2543" y="5028"/>
                </a:lnTo>
                <a:lnTo>
                  <a:pt x="2572" y="5002"/>
                </a:lnTo>
                <a:lnTo>
                  <a:pt x="2601" y="4975"/>
                </a:lnTo>
                <a:lnTo>
                  <a:pt x="2627" y="4946"/>
                </a:lnTo>
                <a:lnTo>
                  <a:pt x="2653" y="4917"/>
                </a:lnTo>
                <a:lnTo>
                  <a:pt x="2677" y="4886"/>
                </a:lnTo>
                <a:lnTo>
                  <a:pt x="2700" y="4854"/>
                </a:lnTo>
                <a:lnTo>
                  <a:pt x="2721" y="4821"/>
                </a:lnTo>
                <a:lnTo>
                  <a:pt x="2741" y="4787"/>
                </a:lnTo>
                <a:lnTo>
                  <a:pt x="2759" y="4751"/>
                </a:lnTo>
                <a:lnTo>
                  <a:pt x="2775" y="4716"/>
                </a:lnTo>
                <a:lnTo>
                  <a:pt x="2790" y="4678"/>
                </a:lnTo>
                <a:lnTo>
                  <a:pt x="2803" y="4640"/>
                </a:lnTo>
                <a:lnTo>
                  <a:pt x="2813" y="4601"/>
                </a:lnTo>
                <a:lnTo>
                  <a:pt x="2823" y="4562"/>
                </a:lnTo>
                <a:lnTo>
                  <a:pt x="2830" y="4522"/>
                </a:lnTo>
                <a:lnTo>
                  <a:pt x="2835" y="4481"/>
                </a:lnTo>
                <a:lnTo>
                  <a:pt x="2838" y="4440"/>
                </a:lnTo>
                <a:lnTo>
                  <a:pt x="2839" y="4398"/>
                </a:lnTo>
                <a:lnTo>
                  <a:pt x="2838" y="4356"/>
                </a:lnTo>
                <a:lnTo>
                  <a:pt x="2835" y="4314"/>
                </a:lnTo>
                <a:lnTo>
                  <a:pt x="2830" y="4274"/>
                </a:lnTo>
                <a:lnTo>
                  <a:pt x="2823" y="4234"/>
                </a:lnTo>
                <a:lnTo>
                  <a:pt x="2813" y="4194"/>
                </a:lnTo>
                <a:lnTo>
                  <a:pt x="2803" y="4155"/>
                </a:lnTo>
                <a:lnTo>
                  <a:pt x="2790" y="4117"/>
                </a:lnTo>
                <a:lnTo>
                  <a:pt x="2775" y="4081"/>
                </a:lnTo>
                <a:lnTo>
                  <a:pt x="2759" y="4044"/>
                </a:lnTo>
                <a:lnTo>
                  <a:pt x="2741" y="4009"/>
                </a:lnTo>
                <a:lnTo>
                  <a:pt x="2721" y="3976"/>
                </a:lnTo>
                <a:lnTo>
                  <a:pt x="2700" y="3941"/>
                </a:lnTo>
                <a:lnTo>
                  <a:pt x="2677" y="3909"/>
                </a:lnTo>
                <a:lnTo>
                  <a:pt x="2653" y="3879"/>
                </a:lnTo>
                <a:lnTo>
                  <a:pt x="2627" y="3849"/>
                </a:lnTo>
                <a:lnTo>
                  <a:pt x="2601" y="3821"/>
                </a:lnTo>
                <a:lnTo>
                  <a:pt x="2572" y="3794"/>
                </a:lnTo>
                <a:lnTo>
                  <a:pt x="2543" y="3769"/>
                </a:lnTo>
                <a:lnTo>
                  <a:pt x="2511" y="3744"/>
                </a:lnTo>
                <a:lnTo>
                  <a:pt x="2479" y="3722"/>
                </a:lnTo>
                <a:lnTo>
                  <a:pt x="2446" y="3700"/>
                </a:lnTo>
                <a:lnTo>
                  <a:pt x="2412" y="3680"/>
                </a:lnTo>
                <a:lnTo>
                  <a:pt x="2377" y="3663"/>
                </a:lnTo>
                <a:lnTo>
                  <a:pt x="2341" y="3646"/>
                </a:lnTo>
                <a:lnTo>
                  <a:pt x="2304" y="3632"/>
                </a:lnTo>
                <a:lnTo>
                  <a:pt x="2266" y="3619"/>
                </a:lnTo>
                <a:lnTo>
                  <a:pt x="2228" y="3608"/>
                </a:lnTo>
                <a:lnTo>
                  <a:pt x="2187" y="3599"/>
                </a:lnTo>
                <a:lnTo>
                  <a:pt x="2147" y="3592"/>
                </a:lnTo>
                <a:lnTo>
                  <a:pt x="2107" y="3587"/>
                </a:lnTo>
                <a:lnTo>
                  <a:pt x="2066" y="3584"/>
                </a:lnTo>
                <a:lnTo>
                  <a:pt x="2023" y="3582"/>
                </a:lnTo>
                <a:close/>
                <a:moveTo>
                  <a:pt x="2023" y="2866"/>
                </a:moveTo>
                <a:lnTo>
                  <a:pt x="2023" y="2866"/>
                </a:lnTo>
                <a:lnTo>
                  <a:pt x="1984" y="2866"/>
                </a:lnTo>
                <a:lnTo>
                  <a:pt x="1944" y="2867"/>
                </a:lnTo>
                <a:lnTo>
                  <a:pt x="1905" y="2870"/>
                </a:lnTo>
                <a:lnTo>
                  <a:pt x="1866" y="2873"/>
                </a:lnTo>
                <a:lnTo>
                  <a:pt x="1828" y="2877"/>
                </a:lnTo>
                <a:lnTo>
                  <a:pt x="1791" y="2883"/>
                </a:lnTo>
                <a:lnTo>
                  <a:pt x="1752" y="2889"/>
                </a:lnTo>
                <a:lnTo>
                  <a:pt x="1715" y="2896"/>
                </a:lnTo>
                <a:lnTo>
                  <a:pt x="1677" y="2905"/>
                </a:lnTo>
                <a:lnTo>
                  <a:pt x="1641" y="2914"/>
                </a:lnTo>
                <a:lnTo>
                  <a:pt x="1604" y="2924"/>
                </a:lnTo>
                <a:lnTo>
                  <a:pt x="1567" y="2934"/>
                </a:lnTo>
                <a:lnTo>
                  <a:pt x="1532" y="2946"/>
                </a:lnTo>
                <a:lnTo>
                  <a:pt x="1497" y="2959"/>
                </a:lnTo>
                <a:lnTo>
                  <a:pt x="1461" y="2972"/>
                </a:lnTo>
                <a:lnTo>
                  <a:pt x="1427" y="2986"/>
                </a:lnTo>
                <a:lnTo>
                  <a:pt x="1393" y="3000"/>
                </a:lnTo>
                <a:lnTo>
                  <a:pt x="1360" y="3017"/>
                </a:lnTo>
                <a:lnTo>
                  <a:pt x="1325" y="3033"/>
                </a:lnTo>
                <a:lnTo>
                  <a:pt x="1293" y="3050"/>
                </a:lnTo>
                <a:lnTo>
                  <a:pt x="1260" y="3069"/>
                </a:lnTo>
                <a:lnTo>
                  <a:pt x="1228" y="3088"/>
                </a:lnTo>
                <a:lnTo>
                  <a:pt x="1198" y="3107"/>
                </a:lnTo>
                <a:lnTo>
                  <a:pt x="1167" y="3127"/>
                </a:lnTo>
                <a:lnTo>
                  <a:pt x="1136" y="3148"/>
                </a:lnTo>
                <a:lnTo>
                  <a:pt x="1107" y="3170"/>
                </a:lnTo>
                <a:lnTo>
                  <a:pt x="1077" y="3193"/>
                </a:lnTo>
                <a:lnTo>
                  <a:pt x="1049" y="3215"/>
                </a:lnTo>
                <a:lnTo>
                  <a:pt x="1021" y="3239"/>
                </a:lnTo>
                <a:lnTo>
                  <a:pt x="992" y="3264"/>
                </a:lnTo>
                <a:lnTo>
                  <a:pt x="966" y="3288"/>
                </a:lnTo>
                <a:lnTo>
                  <a:pt x="939" y="3314"/>
                </a:lnTo>
                <a:lnTo>
                  <a:pt x="914" y="3340"/>
                </a:lnTo>
                <a:lnTo>
                  <a:pt x="888" y="3368"/>
                </a:lnTo>
                <a:lnTo>
                  <a:pt x="865" y="3395"/>
                </a:lnTo>
                <a:lnTo>
                  <a:pt x="841" y="3423"/>
                </a:lnTo>
                <a:lnTo>
                  <a:pt x="817" y="3451"/>
                </a:lnTo>
                <a:lnTo>
                  <a:pt x="795" y="3481"/>
                </a:lnTo>
                <a:lnTo>
                  <a:pt x="774" y="3510"/>
                </a:lnTo>
                <a:lnTo>
                  <a:pt x="753" y="3541"/>
                </a:lnTo>
                <a:lnTo>
                  <a:pt x="732" y="3572"/>
                </a:lnTo>
                <a:lnTo>
                  <a:pt x="712" y="3604"/>
                </a:lnTo>
                <a:lnTo>
                  <a:pt x="693" y="3636"/>
                </a:lnTo>
                <a:lnTo>
                  <a:pt x="676" y="3667"/>
                </a:lnTo>
                <a:lnTo>
                  <a:pt x="658" y="3700"/>
                </a:lnTo>
                <a:lnTo>
                  <a:pt x="642" y="3734"/>
                </a:lnTo>
                <a:lnTo>
                  <a:pt x="626" y="3768"/>
                </a:lnTo>
                <a:lnTo>
                  <a:pt x="611" y="3801"/>
                </a:lnTo>
                <a:lnTo>
                  <a:pt x="597" y="3836"/>
                </a:lnTo>
                <a:lnTo>
                  <a:pt x="584" y="3871"/>
                </a:lnTo>
                <a:lnTo>
                  <a:pt x="571" y="3906"/>
                </a:lnTo>
                <a:lnTo>
                  <a:pt x="560" y="3943"/>
                </a:lnTo>
                <a:lnTo>
                  <a:pt x="548" y="3978"/>
                </a:lnTo>
                <a:lnTo>
                  <a:pt x="539" y="4015"/>
                </a:lnTo>
                <a:lnTo>
                  <a:pt x="529" y="4052"/>
                </a:lnTo>
                <a:lnTo>
                  <a:pt x="522" y="4089"/>
                </a:lnTo>
                <a:lnTo>
                  <a:pt x="515" y="4127"/>
                </a:lnTo>
                <a:lnTo>
                  <a:pt x="508" y="4165"/>
                </a:lnTo>
                <a:lnTo>
                  <a:pt x="503" y="4202"/>
                </a:lnTo>
                <a:lnTo>
                  <a:pt x="499" y="4241"/>
                </a:lnTo>
                <a:lnTo>
                  <a:pt x="495" y="4280"/>
                </a:lnTo>
                <a:lnTo>
                  <a:pt x="493" y="4319"/>
                </a:lnTo>
                <a:lnTo>
                  <a:pt x="492" y="4358"/>
                </a:lnTo>
                <a:lnTo>
                  <a:pt x="490" y="4398"/>
                </a:lnTo>
                <a:lnTo>
                  <a:pt x="492" y="4437"/>
                </a:lnTo>
                <a:lnTo>
                  <a:pt x="493" y="4477"/>
                </a:lnTo>
                <a:lnTo>
                  <a:pt x="495" y="4516"/>
                </a:lnTo>
                <a:lnTo>
                  <a:pt x="499" y="4554"/>
                </a:lnTo>
                <a:lnTo>
                  <a:pt x="503" y="4593"/>
                </a:lnTo>
                <a:lnTo>
                  <a:pt x="508" y="4631"/>
                </a:lnTo>
                <a:lnTo>
                  <a:pt x="515" y="4669"/>
                </a:lnTo>
                <a:lnTo>
                  <a:pt x="522" y="4706"/>
                </a:lnTo>
                <a:lnTo>
                  <a:pt x="529" y="4744"/>
                </a:lnTo>
                <a:lnTo>
                  <a:pt x="539" y="4781"/>
                </a:lnTo>
                <a:lnTo>
                  <a:pt x="548" y="4817"/>
                </a:lnTo>
                <a:lnTo>
                  <a:pt x="560" y="4854"/>
                </a:lnTo>
                <a:lnTo>
                  <a:pt x="571" y="4890"/>
                </a:lnTo>
                <a:lnTo>
                  <a:pt x="584" y="4925"/>
                </a:lnTo>
                <a:lnTo>
                  <a:pt x="597" y="4960"/>
                </a:lnTo>
                <a:lnTo>
                  <a:pt x="611" y="4995"/>
                </a:lnTo>
                <a:lnTo>
                  <a:pt x="626" y="5029"/>
                </a:lnTo>
                <a:lnTo>
                  <a:pt x="642" y="5062"/>
                </a:lnTo>
                <a:lnTo>
                  <a:pt x="658" y="5096"/>
                </a:lnTo>
                <a:lnTo>
                  <a:pt x="676" y="5128"/>
                </a:lnTo>
                <a:lnTo>
                  <a:pt x="693" y="5161"/>
                </a:lnTo>
                <a:lnTo>
                  <a:pt x="712" y="5193"/>
                </a:lnTo>
                <a:lnTo>
                  <a:pt x="732" y="5224"/>
                </a:lnTo>
                <a:lnTo>
                  <a:pt x="753" y="5254"/>
                </a:lnTo>
                <a:lnTo>
                  <a:pt x="774" y="5285"/>
                </a:lnTo>
                <a:lnTo>
                  <a:pt x="795" y="5315"/>
                </a:lnTo>
                <a:lnTo>
                  <a:pt x="817" y="5344"/>
                </a:lnTo>
                <a:lnTo>
                  <a:pt x="841" y="5372"/>
                </a:lnTo>
                <a:lnTo>
                  <a:pt x="865" y="5401"/>
                </a:lnTo>
                <a:lnTo>
                  <a:pt x="888" y="5428"/>
                </a:lnTo>
                <a:lnTo>
                  <a:pt x="914" y="5455"/>
                </a:lnTo>
                <a:lnTo>
                  <a:pt x="939" y="5481"/>
                </a:lnTo>
                <a:lnTo>
                  <a:pt x="966" y="5507"/>
                </a:lnTo>
                <a:lnTo>
                  <a:pt x="992" y="5532"/>
                </a:lnTo>
                <a:lnTo>
                  <a:pt x="1021" y="5557"/>
                </a:lnTo>
                <a:lnTo>
                  <a:pt x="1049" y="5580"/>
                </a:lnTo>
                <a:lnTo>
                  <a:pt x="1077" y="5604"/>
                </a:lnTo>
                <a:lnTo>
                  <a:pt x="1107" y="5626"/>
                </a:lnTo>
                <a:lnTo>
                  <a:pt x="1136" y="5648"/>
                </a:lnTo>
                <a:lnTo>
                  <a:pt x="1166" y="5669"/>
                </a:lnTo>
                <a:lnTo>
                  <a:pt x="1198" y="5689"/>
                </a:lnTo>
                <a:lnTo>
                  <a:pt x="1228" y="5709"/>
                </a:lnTo>
                <a:lnTo>
                  <a:pt x="1260" y="5728"/>
                </a:lnTo>
                <a:lnTo>
                  <a:pt x="1292" y="5746"/>
                </a:lnTo>
                <a:lnTo>
                  <a:pt x="1325" y="5763"/>
                </a:lnTo>
                <a:lnTo>
                  <a:pt x="1358" y="5780"/>
                </a:lnTo>
                <a:lnTo>
                  <a:pt x="1393" y="5795"/>
                </a:lnTo>
                <a:lnTo>
                  <a:pt x="1427" y="5810"/>
                </a:lnTo>
                <a:lnTo>
                  <a:pt x="1461" y="5825"/>
                </a:lnTo>
                <a:lnTo>
                  <a:pt x="1497" y="5838"/>
                </a:lnTo>
                <a:lnTo>
                  <a:pt x="1532" y="5849"/>
                </a:lnTo>
                <a:lnTo>
                  <a:pt x="1567" y="5861"/>
                </a:lnTo>
                <a:lnTo>
                  <a:pt x="1604" y="5872"/>
                </a:lnTo>
                <a:lnTo>
                  <a:pt x="1641" y="5883"/>
                </a:lnTo>
                <a:lnTo>
                  <a:pt x="1677" y="5891"/>
                </a:lnTo>
                <a:lnTo>
                  <a:pt x="1715" y="5899"/>
                </a:lnTo>
                <a:lnTo>
                  <a:pt x="1752" y="5906"/>
                </a:lnTo>
                <a:lnTo>
                  <a:pt x="1791" y="5913"/>
                </a:lnTo>
                <a:lnTo>
                  <a:pt x="1828" y="5918"/>
                </a:lnTo>
                <a:lnTo>
                  <a:pt x="1866" y="5923"/>
                </a:lnTo>
                <a:lnTo>
                  <a:pt x="1905" y="5926"/>
                </a:lnTo>
                <a:lnTo>
                  <a:pt x="1944" y="5929"/>
                </a:lnTo>
                <a:lnTo>
                  <a:pt x="1984" y="5930"/>
                </a:lnTo>
                <a:lnTo>
                  <a:pt x="2023" y="5931"/>
                </a:lnTo>
                <a:lnTo>
                  <a:pt x="2063" y="5930"/>
                </a:lnTo>
                <a:lnTo>
                  <a:pt x="2102" y="5929"/>
                </a:lnTo>
                <a:lnTo>
                  <a:pt x="2141" y="5926"/>
                </a:lnTo>
                <a:lnTo>
                  <a:pt x="2180" y="5923"/>
                </a:lnTo>
                <a:lnTo>
                  <a:pt x="2218" y="5918"/>
                </a:lnTo>
                <a:lnTo>
                  <a:pt x="2257" y="5913"/>
                </a:lnTo>
                <a:lnTo>
                  <a:pt x="2295" y="5906"/>
                </a:lnTo>
                <a:lnTo>
                  <a:pt x="2333" y="5899"/>
                </a:lnTo>
                <a:lnTo>
                  <a:pt x="2369" y="5891"/>
                </a:lnTo>
                <a:lnTo>
                  <a:pt x="2407" y="5883"/>
                </a:lnTo>
                <a:lnTo>
                  <a:pt x="2442" y="5872"/>
                </a:lnTo>
                <a:lnTo>
                  <a:pt x="2479" y="5861"/>
                </a:lnTo>
                <a:lnTo>
                  <a:pt x="2514" y="5849"/>
                </a:lnTo>
                <a:lnTo>
                  <a:pt x="2550" y="5838"/>
                </a:lnTo>
                <a:lnTo>
                  <a:pt x="2585" y="5825"/>
                </a:lnTo>
                <a:lnTo>
                  <a:pt x="2620" y="5810"/>
                </a:lnTo>
                <a:lnTo>
                  <a:pt x="2654" y="5795"/>
                </a:lnTo>
                <a:lnTo>
                  <a:pt x="2688" y="5780"/>
                </a:lnTo>
                <a:lnTo>
                  <a:pt x="2721" y="5763"/>
                </a:lnTo>
                <a:lnTo>
                  <a:pt x="2754" y="5746"/>
                </a:lnTo>
                <a:lnTo>
                  <a:pt x="2786" y="5728"/>
                </a:lnTo>
                <a:lnTo>
                  <a:pt x="2818" y="5709"/>
                </a:lnTo>
                <a:lnTo>
                  <a:pt x="2850" y="5689"/>
                </a:lnTo>
                <a:lnTo>
                  <a:pt x="2881" y="5669"/>
                </a:lnTo>
                <a:lnTo>
                  <a:pt x="2910" y="5648"/>
                </a:lnTo>
                <a:lnTo>
                  <a:pt x="2941" y="5626"/>
                </a:lnTo>
                <a:lnTo>
                  <a:pt x="2969" y="5604"/>
                </a:lnTo>
                <a:lnTo>
                  <a:pt x="2999" y="5580"/>
                </a:lnTo>
                <a:lnTo>
                  <a:pt x="3026" y="5557"/>
                </a:lnTo>
                <a:lnTo>
                  <a:pt x="3054" y="5532"/>
                </a:lnTo>
                <a:lnTo>
                  <a:pt x="3081" y="5507"/>
                </a:lnTo>
                <a:lnTo>
                  <a:pt x="3107" y="5481"/>
                </a:lnTo>
                <a:lnTo>
                  <a:pt x="3133" y="5455"/>
                </a:lnTo>
                <a:lnTo>
                  <a:pt x="3158" y="5428"/>
                </a:lnTo>
                <a:lnTo>
                  <a:pt x="3183" y="5401"/>
                </a:lnTo>
                <a:lnTo>
                  <a:pt x="3207" y="5372"/>
                </a:lnTo>
                <a:lnTo>
                  <a:pt x="3229" y="5344"/>
                </a:lnTo>
                <a:lnTo>
                  <a:pt x="3251" y="5315"/>
                </a:lnTo>
                <a:lnTo>
                  <a:pt x="3274" y="5285"/>
                </a:lnTo>
                <a:lnTo>
                  <a:pt x="3294" y="5254"/>
                </a:lnTo>
                <a:lnTo>
                  <a:pt x="3315" y="5224"/>
                </a:lnTo>
                <a:lnTo>
                  <a:pt x="3334" y="5193"/>
                </a:lnTo>
                <a:lnTo>
                  <a:pt x="3353" y="5161"/>
                </a:lnTo>
                <a:lnTo>
                  <a:pt x="3371" y="5128"/>
                </a:lnTo>
                <a:lnTo>
                  <a:pt x="3388" y="5096"/>
                </a:lnTo>
                <a:lnTo>
                  <a:pt x="3405" y="5062"/>
                </a:lnTo>
                <a:lnTo>
                  <a:pt x="3420" y="5029"/>
                </a:lnTo>
                <a:lnTo>
                  <a:pt x="3436" y="4995"/>
                </a:lnTo>
                <a:lnTo>
                  <a:pt x="3450" y="4960"/>
                </a:lnTo>
                <a:lnTo>
                  <a:pt x="3463" y="4925"/>
                </a:lnTo>
                <a:lnTo>
                  <a:pt x="3476" y="4890"/>
                </a:lnTo>
                <a:lnTo>
                  <a:pt x="3488" y="4854"/>
                </a:lnTo>
                <a:lnTo>
                  <a:pt x="3498" y="4817"/>
                </a:lnTo>
                <a:lnTo>
                  <a:pt x="3508" y="4781"/>
                </a:lnTo>
                <a:lnTo>
                  <a:pt x="3517" y="4744"/>
                </a:lnTo>
                <a:lnTo>
                  <a:pt x="3525" y="4706"/>
                </a:lnTo>
                <a:lnTo>
                  <a:pt x="3532" y="4669"/>
                </a:lnTo>
                <a:lnTo>
                  <a:pt x="3538" y="4631"/>
                </a:lnTo>
                <a:lnTo>
                  <a:pt x="3544" y="4593"/>
                </a:lnTo>
                <a:lnTo>
                  <a:pt x="3548" y="4554"/>
                </a:lnTo>
                <a:lnTo>
                  <a:pt x="3551" y="4516"/>
                </a:lnTo>
                <a:lnTo>
                  <a:pt x="3554" y="4477"/>
                </a:lnTo>
                <a:lnTo>
                  <a:pt x="3556" y="4437"/>
                </a:lnTo>
                <a:lnTo>
                  <a:pt x="3556" y="4398"/>
                </a:lnTo>
                <a:lnTo>
                  <a:pt x="3556" y="4358"/>
                </a:lnTo>
                <a:lnTo>
                  <a:pt x="3554" y="4319"/>
                </a:lnTo>
                <a:lnTo>
                  <a:pt x="3551" y="4280"/>
                </a:lnTo>
                <a:lnTo>
                  <a:pt x="3548" y="4241"/>
                </a:lnTo>
                <a:lnTo>
                  <a:pt x="3544" y="4202"/>
                </a:lnTo>
                <a:lnTo>
                  <a:pt x="3538" y="4165"/>
                </a:lnTo>
                <a:lnTo>
                  <a:pt x="3532" y="4127"/>
                </a:lnTo>
                <a:lnTo>
                  <a:pt x="3525" y="4089"/>
                </a:lnTo>
                <a:lnTo>
                  <a:pt x="3517" y="4052"/>
                </a:lnTo>
                <a:lnTo>
                  <a:pt x="3508" y="4015"/>
                </a:lnTo>
                <a:lnTo>
                  <a:pt x="3498" y="3978"/>
                </a:lnTo>
                <a:lnTo>
                  <a:pt x="3488" y="3943"/>
                </a:lnTo>
                <a:lnTo>
                  <a:pt x="3476" y="3906"/>
                </a:lnTo>
                <a:lnTo>
                  <a:pt x="3463" y="3871"/>
                </a:lnTo>
                <a:lnTo>
                  <a:pt x="3450" y="3836"/>
                </a:lnTo>
                <a:lnTo>
                  <a:pt x="3436" y="3801"/>
                </a:lnTo>
                <a:lnTo>
                  <a:pt x="3420" y="3768"/>
                </a:lnTo>
                <a:lnTo>
                  <a:pt x="3405" y="3734"/>
                </a:lnTo>
                <a:lnTo>
                  <a:pt x="3388" y="3700"/>
                </a:lnTo>
                <a:lnTo>
                  <a:pt x="3371" y="3667"/>
                </a:lnTo>
                <a:lnTo>
                  <a:pt x="3353" y="3636"/>
                </a:lnTo>
                <a:lnTo>
                  <a:pt x="3334" y="3604"/>
                </a:lnTo>
                <a:lnTo>
                  <a:pt x="3315" y="3572"/>
                </a:lnTo>
                <a:lnTo>
                  <a:pt x="3294" y="3541"/>
                </a:lnTo>
                <a:lnTo>
                  <a:pt x="3274" y="3510"/>
                </a:lnTo>
                <a:lnTo>
                  <a:pt x="3251" y="3481"/>
                </a:lnTo>
                <a:lnTo>
                  <a:pt x="3229" y="3451"/>
                </a:lnTo>
                <a:lnTo>
                  <a:pt x="3207" y="3423"/>
                </a:lnTo>
                <a:lnTo>
                  <a:pt x="3183" y="3395"/>
                </a:lnTo>
                <a:lnTo>
                  <a:pt x="3158" y="3368"/>
                </a:lnTo>
                <a:lnTo>
                  <a:pt x="3133" y="3340"/>
                </a:lnTo>
                <a:lnTo>
                  <a:pt x="3107" y="3314"/>
                </a:lnTo>
                <a:lnTo>
                  <a:pt x="3081" y="3288"/>
                </a:lnTo>
                <a:lnTo>
                  <a:pt x="3054" y="3264"/>
                </a:lnTo>
                <a:lnTo>
                  <a:pt x="3026" y="3239"/>
                </a:lnTo>
                <a:lnTo>
                  <a:pt x="2999" y="3215"/>
                </a:lnTo>
                <a:lnTo>
                  <a:pt x="2969" y="3193"/>
                </a:lnTo>
                <a:lnTo>
                  <a:pt x="2941" y="3170"/>
                </a:lnTo>
                <a:lnTo>
                  <a:pt x="2910" y="3148"/>
                </a:lnTo>
                <a:lnTo>
                  <a:pt x="2881" y="3127"/>
                </a:lnTo>
                <a:lnTo>
                  <a:pt x="2850" y="3107"/>
                </a:lnTo>
                <a:lnTo>
                  <a:pt x="2818" y="3088"/>
                </a:lnTo>
                <a:lnTo>
                  <a:pt x="2786" y="3069"/>
                </a:lnTo>
                <a:lnTo>
                  <a:pt x="2754" y="3050"/>
                </a:lnTo>
                <a:lnTo>
                  <a:pt x="2721" y="3033"/>
                </a:lnTo>
                <a:lnTo>
                  <a:pt x="2688" y="3017"/>
                </a:lnTo>
                <a:lnTo>
                  <a:pt x="2654" y="3000"/>
                </a:lnTo>
                <a:lnTo>
                  <a:pt x="2620" y="2986"/>
                </a:lnTo>
                <a:lnTo>
                  <a:pt x="2585" y="2972"/>
                </a:lnTo>
                <a:lnTo>
                  <a:pt x="2550" y="2959"/>
                </a:lnTo>
                <a:lnTo>
                  <a:pt x="2514" y="2946"/>
                </a:lnTo>
                <a:lnTo>
                  <a:pt x="2479" y="2934"/>
                </a:lnTo>
                <a:lnTo>
                  <a:pt x="2442" y="2924"/>
                </a:lnTo>
                <a:lnTo>
                  <a:pt x="2407" y="2914"/>
                </a:lnTo>
                <a:lnTo>
                  <a:pt x="2369" y="2905"/>
                </a:lnTo>
                <a:lnTo>
                  <a:pt x="2333" y="2896"/>
                </a:lnTo>
                <a:lnTo>
                  <a:pt x="2295" y="2889"/>
                </a:lnTo>
                <a:lnTo>
                  <a:pt x="2257" y="2883"/>
                </a:lnTo>
                <a:lnTo>
                  <a:pt x="2218" y="2877"/>
                </a:lnTo>
                <a:lnTo>
                  <a:pt x="2180" y="2873"/>
                </a:lnTo>
                <a:lnTo>
                  <a:pt x="2141" y="2870"/>
                </a:lnTo>
                <a:lnTo>
                  <a:pt x="2102" y="2867"/>
                </a:lnTo>
                <a:lnTo>
                  <a:pt x="2063" y="2866"/>
                </a:lnTo>
                <a:lnTo>
                  <a:pt x="2023" y="2866"/>
                </a:lnTo>
                <a:close/>
                <a:moveTo>
                  <a:pt x="2948" y="3474"/>
                </a:moveTo>
                <a:lnTo>
                  <a:pt x="2948" y="3474"/>
                </a:lnTo>
                <a:lnTo>
                  <a:pt x="2925" y="3453"/>
                </a:lnTo>
                <a:lnTo>
                  <a:pt x="2902" y="3431"/>
                </a:lnTo>
                <a:lnTo>
                  <a:pt x="2878" y="3410"/>
                </a:lnTo>
                <a:lnTo>
                  <a:pt x="2855" y="3390"/>
                </a:lnTo>
                <a:lnTo>
                  <a:pt x="2830" y="3370"/>
                </a:lnTo>
                <a:lnTo>
                  <a:pt x="2805" y="3351"/>
                </a:lnTo>
                <a:lnTo>
                  <a:pt x="2780" y="3332"/>
                </a:lnTo>
                <a:lnTo>
                  <a:pt x="2754" y="3314"/>
                </a:lnTo>
                <a:lnTo>
                  <a:pt x="2728" y="3297"/>
                </a:lnTo>
                <a:lnTo>
                  <a:pt x="2701" y="3280"/>
                </a:lnTo>
                <a:lnTo>
                  <a:pt x="2674" y="3265"/>
                </a:lnTo>
                <a:lnTo>
                  <a:pt x="2647" y="3249"/>
                </a:lnTo>
                <a:lnTo>
                  <a:pt x="2618" y="3234"/>
                </a:lnTo>
                <a:lnTo>
                  <a:pt x="2590" y="3220"/>
                </a:lnTo>
                <a:lnTo>
                  <a:pt x="2561" y="3207"/>
                </a:lnTo>
                <a:lnTo>
                  <a:pt x="2532" y="3194"/>
                </a:lnTo>
                <a:lnTo>
                  <a:pt x="2503" y="3182"/>
                </a:lnTo>
                <a:lnTo>
                  <a:pt x="2473" y="3170"/>
                </a:lnTo>
                <a:lnTo>
                  <a:pt x="2442" y="3160"/>
                </a:lnTo>
                <a:lnTo>
                  <a:pt x="2412" y="3150"/>
                </a:lnTo>
                <a:lnTo>
                  <a:pt x="2381" y="3141"/>
                </a:lnTo>
                <a:lnTo>
                  <a:pt x="2350" y="3133"/>
                </a:lnTo>
                <a:lnTo>
                  <a:pt x="2318" y="3124"/>
                </a:lnTo>
                <a:lnTo>
                  <a:pt x="2287" y="3118"/>
                </a:lnTo>
                <a:lnTo>
                  <a:pt x="2255" y="3111"/>
                </a:lnTo>
                <a:lnTo>
                  <a:pt x="2223" y="3107"/>
                </a:lnTo>
                <a:lnTo>
                  <a:pt x="2190" y="3102"/>
                </a:lnTo>
                <a:lnTo>
                  <a:pt x="2157" y="3098"/>
                </a:lnTo>
                <a:lnTo>
                  <a:pt x="2124" y="3095"/>
                </a:lnTo>
                <a:lnTo>
                  <a:pt x="2091" y="3094"/>
                </a:lnTo>
                <a:lnTo>
                  <a:pt x="2057" y="3091"/>
                </a:lnTo>
                <a:lnTo>
                  <a:pt x="2023" y="3091"/>
                </a:lnTo>
                <a:lnTo>
                  <a:pt x="1990" y="3091"/>
                </a:lnTo>
                <a:lnTo>
                  <a:pt x="1956" y="3094"/>
                </a:lnTo>
                <a:lnTo>
                  <a:pt x="1923" y="3095"/>
                </a:lnTo>
                <a:lnTo>
                  <a:pt x="1890" y="3098"/>
                </a:lnTo>
                <a:lnTo>
                  <a:pt x="1857" y="3102"/>
                </a:lnTo>
                <a:lnTo>
                  <a:pt x="1825" y="3107"/>
                </a:lnTo>
                <a:lnTo>
                  <a:pt x="1792" y="3111"/>
                </a:lnTo>
                <a:lnTo>
                  <a:pt x="1760" y="3118"/>
                </a:lnTo>
                <a:lnTo>
                  <a:pt x="1728" y="3124"/>
                </a:lnTo>
                <a:lnTo>
                  <a:pt x="1697" y="3133"/>
                </a:lnTo>
                <a:lnTo>
                  <a:pt x="1665" y="3141"/>
                </a:lnTo>
                <a:lnTo>
                  <a:pt x="1635" y="3150"/>
                </a:lnTo>
                <a:lnTo>
                  <a:pt x="1604" y="3160"/>
                </a:lnTo>
                <a:lnTo>
                  <a:pt x="1574" y="3170"/>
                </a:lnTo>
                <a:lnTo>
                  <a:pt x="1544" y="3182"/>
                </a:lnTo>
                <a:lnTo>
                  <a:pt x="1514" y="3194"/>
                </a:lnTo>
                <a:lnTo>
                  <a:pt x="1486" y="3207"/>
                </a:lnTo>
                <a:lnTo>
                  <a:pt x="1456" y="3220"/>
                </a:lnTo>
                <a:lnTo>
                  <a:pt x="1428" y="3234"/>
                </a:lnTo>
                <a:lnTo>
                  <a:pt x="1401" y="3249"/>
                </a:lnTo>
                <a:lnTo>
                  <a:pt x="1373" y="3265"/>
                </a:lnTo>
                <a:lnTo>
                  <a:pt x="1345" y="3280"/>
                </a:lnTo>
                <a:lnTo>
                  <a:pt x="1319" y="3297"/>
                </a:lnTo>
                <a:lnTo>
                  <a:pt x="1292" y="3314"/>
                </a:lnTo>
                <a:lnTo>
                  <a:pt x="1266" y="3332"/>
                </a:lnTo>
                <a:lnTo>
                  <a:pt x="1241" y="3351"/>
                </a:lnTo>
                <a:lnTo>
                  <a:pt x="1217" y="3370"/>
                </a:lnTo>
                <a:lnTo>
                  <a:pt x="1192" y="3390"/>
                </a:lnTo>
                <a:lnTo>
                  <a:pt x="1168" y="3410"/>
                </a:lnTo>
                <a:lnTo>
                  <a:pt x="1145" y="3431"/>
                </a:lnTo>
                <a:lnTo>
                  <a:pt x="1122" y="3453"/>
                </a:lnTo>
                <a:lnTo>
                  <a:pt x="1100" y="3474"/>
                </a:lnTo>
                <a:lnTo>
                  <a:pt x="1077" y="3496"/>
                </a:lnTo>
                <a:lnTo>
                  <a:pt x="1056" y="3520"/>
                </a:lnTo>
                <a:lnTo>
                  <a:pt x="1035" y="3543"/>
                </a:lnTo>
                <a:lnTo>
                  <a:pt x="1015" y="3567"/>
                </a:lnTo>
                <a:lnTo>
                  <a:pt x="996" y="3592"/>
                </a:lnTo>
                <a:lnTo>
                  <a:pt x="976" y="3617"/>
                </a:lnTo>
                <a:lnTo>
                  <a:pt x="958" y="3641"/>
                </a:lnTo>
                <a:lnTo>
                  <a:pt x="940" y="3667"/>
                </a:lnTo>
                <a:lnTo>
                  <a:pt x="923" y="3693"/>
                </a:lnTo>
                <a:lnTo>
                  <a:pt x="906" y="3721"/>
                </a:lnTo>
                <a:lnTo>
                  <a:pt x="890" y="3748"/>
                </a:lnTo>
                <a:lnTo>
                  <a:pt x="874" y="3775"/>
                </a:lnTo>
                <a:lnTo>
                  <a:pt x="860" y="3803"/>
                </a:lnTo>
                <a:lnTo>
                  <a:pt x="846" y="3832"/>
                </a:lnTo>
                <a:lnTo>
                  <a:pt x="832" y="3860"/>
                </a:lnTo>
                <a:lnTo>
                  <a:pt x="820" y="3889"/>
                </a:lnTo>
                <a:lnTo>
                  <a:pt x="807" y="3919"/>
                </a:lnTo>
                <a:lnTo>
                  <a:pt x="796" y="3948"/>
                </a:lnTo>
                <a:lnTo>
                  <a:pt x="786" y="3979"/>
                </a:lnTo>
                <a:lnTo>
                  <a:pt x="775" y="4010"/>
                </a:lnTo>
                <a:lnTo>
                  <a:pt x="767" y="4041"/>
                </a:lnTo>
                <a:lnTo>
                  <a:pt x="757" y="4071"/>
                </a:lnTo>
                <a:lnTo>
                  <a:pt x="750" y="4103"/>
                </a:lnTo>
                <a:lnTo>
                  <a:pt x="743" y="4135"/>
                </a:lnTo>
                <a:lnTo>
                  <a:pt x="737" y="4167"/>
                </a:lnTo>
                <a:lnTo>
                  <a:pt x="731" y="4199"/>
                </a:lnTo>
                <a:lnTo>
                  <a:pt x="727" y="4232"/>
                </a:lnTo>
                <a:lnTo>
                  <a:pt x="723" y="4265"/>
                </a:lnTo>
                <a:lnTo>
                  <a:pt x="721" y="4298"/>
                </a:lnTo>
                <a:lnTo>
                  <a:pt x="718" y="4331"/>
                </a:lnTo>
                <a:lnTo>
                  <a:pt x="717" y="4364"/>
                </a:lnTo>
                <a:lnTo>
                  <a:pt x="717" y="4398"/>
                </a:lnTo>
                <a:lnTo>
                  <a:pt x="717" y="4431"/>
                </a:lnTo>
                <a:lnTo>
                  <a:pt x="718" y="4466"/>
                </a:lnTo>
                <a:lnTo>
                  <a:pt x="721" y="4499"/>
                </a:lnTo>
                <a:lnTo>
                  <a:pt x="723" y="4532"/>
                </a:lnTo>
                <a:lnTo>
                  <a:pt x="727" y="4565"/>
                </a:lnTo>
                <a:lnTo>
                  <a:pt x="731" y="4597"/>
                </a:lnTo>
                <a:lnTo>
                  <a:pt x="737" y="4630"/>
                </a:lnTo>
                <a:lnTo>
                  <a:pt x="743" y="4662"/>
                </a:lnTo>
                <a:lnTo>
                  <a:pt x="750" y="4693"/>
                </a:lnTo>
                <a:lnTo>
                  <a:pt x="757" y="4724"/>
                </a:lnTo>
                <a:lnTo>
                  <a:pt x="767" y="4756"/>
                </a:lnTo>
                <a:lnTo>
                  <a:pt x="775" y="4787"/>
                </a:lnTo>
                <a:lnTo>
                  <a:pt x="786" y="4817"/>
                </a:lnTo>
                <a:lnTo>
                  <a:pt x="796" y="4847"/>
                </a:lnTo>
                <a:lnTo>
                  <a:pt x="807" y="4877"/>
                </a:lnTo>
                <a:lnTo>
                  <a:pt x="820" y="4906"/>
                </a:lnTo>
                <a:lnTo>
                  <a:pt x="832" y="4936"/>
                </a:lnTo>
                <a:lnTo>
                  <a:pt x="846" y="4964"/>
                </a:lnTo>
                <a:lnTo>
                  <a:pt x="860" y="4992"/>
                </a:lnTo>
                <a:lnTo>
                  <a:pt x="874" y="5021"/>
                </a:lnTo>
                <a:lnTo>
                  <a:pt x="890" y="5049"/>
                </a:lnTo>
                <a:lnTo>
                  <a:pt x="906" y="5076"/>
                </a:lnTo>
                <a:lnTo>
                  <a:pt x="923" y="5102"/>
                </a:lnTo>
                <a:lnTo>
                  <a:pt x="940" y="5128"/>
                </a:lnTo>
                <a:lnTo>
                  <a:pt x="958" y="5154"/>
                </a:lnTo>
                <a:lnTo>
                  <a:pt x="976" y="5180"/>
                </a:lnTo>
                <a:lnTo>
                  <a:pt x="996" y="5205"/>
                </a:lnTo>
                <a:lnTo>
                  <a:pt x="1015" y="5230"/>
                </a:lnTo>
                <a:lnTo>
                  <a:pt x="1035" y="5253"/>
                </a:lnTo>
                <a:lnTo>
                  <a:pt x="1056" y="5277"/>
                </a:lnTo>
                <a:lnTo>
                  <a:pt x="1077" y="5299"/>
                </a:lnTo>
                <a:lnTo>
                  <a:pt x="1100" y="5322"/>
                </a:lnTo>
                <a:lnTo>
                  <a:pt x="1122" y="5344"/>
                </a:lnTo>
                <a:lnTo>
                  <a:pt x="1145" y="5365"/>
                </a:lnTo>
                <a:lnTo>
                  <a:pt x="1168" y="5385"/>
                </a:lnTo>
                <a:lnTo>
                  <a:pt x="1192" y="5407"/>
                </a:lnTo>
                <a:lnTo>
                  <a:pt x="1217" y="5426"/>
                </a:lnTo>
                <a:lnTo>
                  <a:pt x="1241" y="5444"/>
                </a:lnTo>
                <a:lnTo>
                  <a:pt x="1266" y="5463"/>
                </a:lnTo>
                <a:lnTo>
                  <a:pt x="1292" y="5481"/>
                </a:lnTo>
                <a:lnTo>
                  <a:pt x="1319" y="5499"/>
                </a:lnTo>
                <a:lnTo>
                  <a:pt x="1345" y="5515"/>
                </a:lnTo>
                <a:lnTo>
                  <a:pt x="1373" y="5532"/>
                </a:lnTo>
                <a:lnTo>
                  <a:pt x="1401" y="5547"/>
                </a:lnTo>
                <a:lnTo>
                  <a:pt x="1428" y="5561"/>
                </a:lnTo>
                <a:lnTo>
                  <a:pt x="1456" y="5576"/>
                </a:lnTo>
                <a:lnTo>
                  <a:pt x="1486" y="5590"/>
                </a:lnTo>
                <a:lnTo>
                  <a:pt x="1514" y="5602"/>
                </a:lnTo>
                <a:lnTo>
                  <a:pt x="1544" y="5613"/>
                </a:lnTo>
                <a:lnTo>
                  <a:pt x="1574" y="5625"/>
                </a:lnTo>
                <a:lnTo>
                  <a:pt x="1604" y="5636"/>
                </a:lnTo>
                <a:lnTo>
                  <a:pt x="1635" y="5645"/>
                </a:lnTo>
                <a:lnTo>
                  <a:pt x="1665" y="5655"/>
                </a:lnTo>
                <a:lnTo>
                  <a:pt x="1697" y="5663"/>
                </a:lnTo>
                <a:lnTo>
                  <a:pt x="1728" y="5671"/>
                </a:lnTo>
                <a:lnTo>
                  <a:pt x="1760" y="5678"/>
                </a:lnTo>
                <a:lnTo>
                  <a:pt x="1792" y="5684"/>
                </a:lnTo>
                <a:lnTo>
                  <a:pt x="1825" y="5689"/>
                </a:lnTo>
                <a:lnTo>
                  <a:pt x="1857" y="5694"/>
                </a:lnTo>
                <a:lnTo>
                  <a:pt x="1890" y="5698"/>
                </a:lnTo>
                <a:lnTo>
                  <a:pt x="1923" y="5701"/>
                </a:lnTo>
                <a:lnTo>
                  <a:pt x="1956" y="5703"/>
                </a:lnTo>
                <a:lnTo>
                  <a:pt x="1990" y="5704"/>
                </a:lnTo>
                <a:lnTo>
                  <a:pt x="2023" y="5704"/>
                </a:lnTo>
                <a:lnTo>
                  <a:pt x="2057" y="5704"/>
                </a:lnTo>
                <a:lnTo>
                  <a:pt x="2091" y="5703"/>
                </a:lnTo>
                <a:lnTo>
                  <a:pt x="2124" y="5701"/>
                </a:lnTo>
                <a:lnTo>
                  <a:pt x="2157" y="5698"/>
                </a:lnTo>
                <a:lnTo>
                  <a:pt x="2190" y="5694"/>
                </a:lnTo>
                <a:lnTo>
                  <a:pt x="2223" y="5689"/>
                </a:lnTo>
                <a:lnTo>
                  <a:pt x="2255" y="5684"/>
                </a:lnTo>
                <a:lnTo>
                  <a:pt x="2287" y="5678"/>
                </a:lnTo>
                <a:lnTo>
                  <a:pt x="2318" y="5671"/>
                </a:lnTo>
                <a:lnTo>
                  <a:pt x="2350" y="5663"/>
                </a:lnTo>
                <a:lnTo>
                  <a:pt x="2381" y="5655"/>
                </a:lnTo>
                <a:lnTo>
                  <a:pt x="2412" y="5645"/>
                </a:lnTo>
                <a:lnTo>
                  <a:pt x="2442" y="5636"/>
                </a:lnTo>
                <a:lnTo>
                  <a:pt x="2473" y="5625"/>
                </a:lnTo>
                <a:lnTo>
                  <a:pt x="2503" y="5613"/>
                </a:lnTo>
                <a:lnTo>
                  <a:pt x="2532" y="5602"/>
                </a:lnTo>
                <a:lnTo>
                  <a:pt x="2561" y="5590"/>
                </a:lnTo>
                <a:lnTo>
                  <a:pt x="2590" y="5576"/>
                </a:lnTo>
                <a:lnTo>
                  <a:pt x="2618" y="5561"/>
                </a:lnTo>
                <a:lnTo>
                  <a:pt x="2647" y="5547"/>
                </a:lnTo>
                <a:lnTo>
                  <a:pt x="2674" y="5532"/>
                </a:lnTo>
                <a:lnTo>
                  <a:pt x="2701" y="5515"/>
                </a:lnTo>
                <a:lnTo>
                  <a:pt x="2728" y="5499"/>
                </a:lnTo>
                <a:lnTo>
                  <a:pt x="2754" y="5481"/>
                </a:lnTo>
                <a:lnTo>
                  <a:pt x="2780" y="5463"/>
                </a:lnTo>
                <a:lnTo>
                  <a:pt x="2805" y="5444"/>
                </a:lnTo>
                <a:lnTo>
                  <a:pt x="2830" y="5426"/>
                </a:lnTo>
                <a:lnTo>
                  <a:pt x="2855" y="5407"/>
                </a:lnTo>
                <a:lnTo>
                  <a:pt x="2878" y="5385"/>
                </a:lnTo>
                <a:lnTo>
                  <a:pt x="2902" y="5365"/>
                </a:lnTo>
                <a:lnTo>
                  <a:pt x="2925" y="5344"/>
                </a:lnTo>
                <a:lnTo>
                  <a:pt x="2948" y="5322"/>
                </a:lnTo>
                <a:lnTo>
                  <a:pt x="2969" y="5299"/>
                </a:lnTo>
                <a:lnTo>
                  <a:pt x="2990" y="5277"/>
                </a:lnTo>
                <a:lnTo>
                  <a:pt x="3012" y="5253"/>
                </a:lnTo>
                <a:lnTo>
                  <a:pt x="3032" y="5230"/>
                </a:lnTo>
                <a:lnTo>
                  <a:pt x="3052" y="5205"/>
                </a:lnTo>
                <a:lnTo>
                  <a:pt x="3071" y="5180"/>
                </a:lnTo>
                <a:lnTo>
                  <a:pt x="3090" y="5154"/>
                </a:lnTo>
                <a:lnTo>
                  <a:pt x="3107" y="5128"/>
                </a:lnTo>
                <a:lnTo>
                  <a:pt x="3124" y="5102"/>
                </a:lnTo>
                <a:lnTo>
                  <a:pt x="3142" y="5076"/>
                </a:lnTo>
                <a:lnTo>
                  <a:pt x="3157" y="5049"/>
                </a:lnTo>
                <a:lnTo>
                  <a:pt x="3172" y="5021"/>
                </a:lnTo>
                <a:lnTo>
                  <a:pt x="3188" y="4992"/>
                </a:lnTo>
                <a:lnTo>
                  <a:pt x="3202" y="4964"/>
                </a:lnTo>
                <a:lnTo>
                  <a:pt x="3215" y="4936"/>
                </a:lnTo>
                <a:lnTo>
                  <a:pt x="3228" y="4906"/>
                </a:lnTo>
                <a:lnTo>
                  <a:pt x="3240" y="4877"/>
                </a:lnTo>
                <a:lnTo>
                  <a:pt x="3251" y="4847"/>
                </a:lnTo>
                <a:lnTo>
                  <a:pt x="3262" y="4817"/>
                </a:lnTo>
                <a:lnTo>
                  <a:pt x="3271" y="4787"/>
                </a:lnTo>
                <a:lnTo>
                  <a:pt x="3281" y="4756"/>
                </a:lnTo>
                <a:lnTo>
                  <a:pt x="3289" y="4724"/>
                </a:lnTo>
                <a:lnTo>
                  <a:pt x="3296" y="4693"/>
                </a:lnTo>
                <a:lnTo>
                  <a:pt x="3303" y="4662"/>
                </a:lnTo>
                <a:lnTo>
                  <a:pt x="3309" y="4630"/>
                </a:lnTo>
                <a:lnTo>
                  <a:pt x="3315" y="4597"/>
                </a:lnTo>
                <a:lnTo>
                  <a:pt x="3320" y="4565"/>
                </a:lnTo>
                <a:lnTo>
                  <a:pt x="3323" y="4532"/>
                </a:lnTo>
                <a:lnTo>
                  <a:pt x="3327" y="4499"/>
                </a:lnTo>
                <a:lnTo>
                  <a:pt x="3328" y="4466"/>
                </a:lnTo>
                <a:lnTo>
                  <a:pt x="3329" y="4431"/>
                </a:lnTo>
                <a:lnTo>
                  <a:pt x="3331" y="4398"/>
                </a:lnTo>
                <a:lnTo>
                  <a:pt x="3329" y="4364"/>
                </a:lnTo>
                <a:lnTo>
                  <a:pt x="3328" y="4331"/>
                </a:lnTo>
                <a:lnTo>
                  <a:pt x="3327" y="4298"/>
                </a:lnTo>
                <a:lnTo>
                  <a:pt x="3323" y="4265"/>
                </a:lnTo>
                <a:lnTo>
                  <a:pt x="3320" y="4232"/>
                </a:lnTo>
                <a:lnTo>
                  <a:pt x="3315" y="4199"/>
                </a:lnTo>
                <a:lnTo>
                  <a:pt x="3309" y="4167"/>
                </a:lnTo>
                <a:lnTo>
                  <a:pt x="3303" y="4135"/>
                </a:lnTo>
                <a:lnTo>
                  <a:pt x="3296" y="4103"/>
                </a:lnTo>
                <a:lnTo>
                  <a:pt x="3289" y="4071"/>
                </a:lnTo>
                <a:lnTo>
                  <a:pt x="3281" y="4041"/>
                </a:lnTo>
                <a:lnTo>
                  <a:pt x="3271" y="4010"/>
                </a:lnTo>
                <a:lnTo>
                  <a:pt x="3262" y="3979"/>
                </a:lnTo>
                <a:lnTo>
                  <a:pt x="3251" y="3948"/>
                </a:lnTo>
                <a:lnTo>
                  <a:pt x="3240" y="3919"/>
                </a:lnTo>
                <a:lnTo>
                  <a:pt x="3228" y="3889"/>
                </a:lnTo>
                <a:lnTo>
                  <a:pt x="3215" y="3860"/>
                </a:lnTo>
                <a:lnTo>
                  <a:pt x="3202" y="3832"/>
                </a:lnTo>
                <a:lnTo>
                  <a:pt x="3188" y="3803"/>
                </a:lnTo>
                <a:lnTo>
                  <a:pt x="3172" y="3775"/>
                </a:lnTo>
                <a:lnTo>
                  <a:pt x="3157" y="3748"/>
                </a:lnTo>
                <a:lnTo>
                  <a:pt x="3142" y="3721"/>
                </a:lnTo>
                <a:lnTo>
                  <a:pt x="3124" y="3693"/>
                </a:lnTo>
                <a:lnTo>
                  <a:pt x="3107" y="3667"/>
                </a:lnTo>
                <a:lnTo>
                  <a:pt x="3090" y="3641"/>
                </a:lnTo>
                <a:lnTo>
                  <a:pt x="3071" y="3617"/>
                </a:lnTo>
                <a:lnTo>
                  <a:pt x="3052" y="3592"/>
                </a:lnTo>
                <a:lnTo>
                  <a:pt x="3032" y="3567"/>
                </a:lnTo>
                <a:lnTo>
                  <a:pt x="3012" y="3543"/>
                </a:lnTo>
                <a:lnTo>
                  <a:pt x="2990" y="3520"/>
                </a:lnTo>
                <a:lnTo>
                  <a:pt x="2969" y="3496"/>
                </a:lnTo>
                <a:lnTo>
                  <a:pt x="2948" y="3474"/>
                </a:lnTo>
                <a:close/>
                <a:moveTo>
                  <a:pt x="2023" y="1070"/>
                </a:moveTo>
                <a:lnTo>
                  <a:pt x="2023" y="1070"/>
                </a:lnTo>
                <a:lnTo>
                  <a:pt x="2000" y="1071"/>
                </a:lnTo>
                <a:lnTo>
                  <a:pt x="1976" y="1072"/>
                </a:lnTo>
                <a:lnTo>
                  <a:pt x="1952" y="1076"/>
                </a:lnTo>
                <a:lnTo>
                  <a:pt x="1930" y="1079"/>
                </a:lnTo>
                <a:lnTo>
                  <a:pt x="1907" y="1085"/>
                </a:lnTo>
                <a:lnTo>
                  <a:pt x="1885" y="1091"/>
                </a:lnTo>
                <a:lnTo>
                  <a:pt x="1864" y="1098"/>
                </a:lnTo>
                <a:lnTo>
                  <a:pt x="1843" y="1106"/>
                </a:lnTo>
                <a:lnTo>
                  <a:pt x="1822" y="1116"/>
                </a:lnTo>
                <a:lnTo>
                  <a:pt x="1802" y="1126"/>
                </a:lnTo>
                <a:lnTo>
                  <a:pt x="1783" y="1137"/>
                </a:lnTo>
                <a:lnTo>
                  <a:pt x="1765" y="1149"/>
                </a:lnTo>
                <a:lnTo>
                  <a:pt x="1746" y="1162"/>
                </a:lnTo>
                <a:lnTo>
                  <a:pt x="1728" y="1176"/>
                </a:lnTo>
                <a:lnTo>
                  <a:pt x="1711" y="1190"/>
                </a:lnTo>
                <a:lnTo>
                  <a:pt x="1696" y="1206"/>
                </a:lnTo>
                <a:lnTo>
                  <a:pt x="1681" y="1222"/>
                </a:lnTo>
                <a:lnTo>
                  <a:pt x="1665" y="1239"/>
                </a:lnTo>
                <a:lnTo>
                  <a:pt x="1652" y="1256"/>
                </a:lnTo>
                <a:lnTo>
                  <a:pt x="1639" y="1274"/>
                </a:lnTo>
                <a:lnTo>
                  <a:pt x="1626" y="1293"/>
                </a:lnTo>
                <a:lnTo>
                  <a:pt x="1616" y="1313"/>
                </a:lnTo>
                <a:lnTo>
                  <a:pt x="1605" y="1333"/>
                </a:lnTo>
                <a:lnTo>
                  <a:pt x="1597" y="1353"/>
                </a:lnTo>
                <a:lnTo>
                  <a:pt x="1587" y="1374"/>
                </a:lnTo>
                <a:lnTo>
                  <a:pt x="1580" y="1396"/>
                </a:lnTo>
                <a:lnTo>
                  <a:pt x="1574" y="1418"/>
                </a:lnTo>
                <a:lnTo>
                  <a:pt x="1570" y="1441"/>
                </a:lnTo>
                <a:lnTo>
                  <a:pt x="1565" y="1463"/>
                </a:lnTo>
                <a:lnTo>
                  <a:pt x="1563" y="1487"/>
                </a:lnTo>
                <a:lnTo>
                  <a:pt x="1560" y="1510"/>
                </a:lnTo>
                <a:lnTo>
                  <a:pt x="1560" y="1534"/>
                </a:lnTo>
                <a:lnTo>
                  <a:pt x="1560" y="1557"/>
                </a:lnTo>
                <a:lnTo>
                  <a:pt x="1563" y="1581"/>
                </a:lnTo>
                <a:lnTo>
                  <a:pt x="1565" y="1605"/>
                </a:lnTo>
                <a:lnTo>
                  <a:pt x="1570" y="1627"/>
                </a:lnTo>
                <a:lnTo>
                  <a:pt x="1574" y="1650"/>
                </a:lnTo>
                <a:lnTo>
                  <a:pt x="1580" y="1672"/>
                </a:lnTo>
                <a:lnTo>
                  <a:pt x="1587" y="1693"/>
                </a:lnTo>
                <a:lnTo>
                  <a:pt x="1597" y="1714"/>
                </a:lnTo>
                <a:lnTo>
                  <a:pt x="1605" y="1735"/>
                </a:lnTo>
                <a:lnTo>
                  <a:pt x="1616" y="1755"/>
                </a:lnTo>
                <a:lnTo>
                  <a:pt x="1626" y="1773"/>
                </a:lnTo>
                <a:lnTo>
                  <a:pt x="1639" y="1792"/>
                </a:lnTo>
                <a:lnTo>
                  <a:pt x="1652" y="1811"/>
                </a:lnTo>
                <a:lnTo>
                  <a:pt x="1665" y="1829"/>
                </a:lnTo>
                <a:lnTo>
                  <a:pt x="1681" y="1846"/>
                </a:lnTo>
                <a:lnTo>
                  <a:pt x="1696" y="1862"/>
                </a:lnTo>
                <a:lnTo>
                  <a:pt x="1711" y="1877"/>
                </a:lnTo>
                <a:lnTo>
                  <a:pt x="1728" y="1892"/>
                </a:lnTo>
                <a:lnTo>
                  <a:pt x="1746" y="1906"/>
                </a:lnTo>
                <a:lnTo>
                  <a:pt x="1765" y="1918"/>
                </a:lnTo>
                <a:lnTo>
                  <a:pt x="1783" y="1931"/>
                </a:lnTo>
                <a:lnTo>
                  <a:pt x="1802" y="1941"/>
                </a:lnTo>
                <a:lnTo>
                  <a:pt x="1822" y="1952"/>
                </a:lnTo>
                <a:lnTo>
                  <a:pt x="1843" y="1961"/>
                </a:lnTo>
                <a:lnTo>
                  <a:pt x="1864" y="1969"/>
                </a:lnTo>
                <a:lnTo>
                  <a:pt x="1885" y="1977"/>
                </a:lnTo>
                <a:lnTo>
                  <a:pt x="1907" y="1982"/>
                </a:lnTo>
                <a:lnTo>
                  <a:pt x="1930" y="1988"/>
                </a:lnTo>
                <a:lnTo>
                  <a:pt x="1952" y="1992"/>
                </a:lnTo>
                <a:lnTo>
                  <a:pt x="1976" y="1994"/>
                </a:lnTo>
                <a:lnTo>
                  <a:pt x="2000" y="1997"/>
                </a:lnTo>
                <a:lnTo>
                  <a:pt x="2023" y="1998"/>
                </a:lnTo>
                <a:lnTo>
                  <a:pt x="2047" y="1997"/>
                </a:lnTo>
                <a:lnTo>
                  <a:pt x="2070" y="1994"/>
                </a:lnTo>
                <a:lnTo>
                  <a:pt x="2094" y="1992"/>
                </a:lnTo>
                <a:lnTo>
                  <a:pt x="2117" y="1988"/>
                </a:lnTo>
                <a:lnTo>
                  <a:pt x="2139" y="1982"/>
                </a:lnTo>
                <a:lnTo>
                  <a:pt x="2161" y="1977"/>
                </a:lnTo>
                <a:lnTo>
                  <a:pt x="2183" y="1969"/>
                </a:lnTo>
                <a:lnTo>
                  <a:pt x="2204" y="1961"/>
                </a:lnTo>
                <a:lnTo>
                  <a:pt x="2224" y="1952"/>
                </a:lnTo>
                <a:lnTo>
                  <a:pt x="2244" y="1941"/>
                </a:lnTo>
                <a:lnTo>
                  <a:pt x="2264" y="1931"/>
                </a:lnTo>
                <a:lnTo>
                  <a:pt x="2283" y="1918"/>
                </a:lnTo>
                <a:lnTo>
                  <a:pt x="2301" y="1906"/>
                </a:lnTo>
                <a:lnTo>
                  <a:pt x="2318" y="1892"/>
                </a:lnTo>
                <a:lnTo>
                  <a:pt x="2335" y="1877"/>
                </a:lnTo>
                <a:lnTo>
                  <a:pt x="2352" y="1862"/>
                </a:lnTo>
                <a:lnTo>
                  <a:pt x="2367" y="1846"/>
                </a:lnTo>
                <a:lnTo>
                  <a:pt x="2381" y="1829"/>
                </a:lnTo>
                <a:lnTo>
                  <a:pt x="2395" y="1811"/>
                </a:lnTo>
                <a:lnTo>
                  <a:pt x="2408" y="1792"/>
                </a:lnTo>
                <a:lnTo>
                  <a:pt x="2420" y="1773"/>
                </a:lnTo>
                <a:lnTo>
                  <a:pt x="2431" y="1755"/>
                </a:lnTo>
                <a:lnTo>
                  <a:pt x="2441" y="1735"/>
                </a:lnTo>
                <a:lnTo>
                  <a:pt x="2451" y="1714"/>
                </a:lnTo>
                <a:lnTo>
                  <a:pt x="2459" y="1693"/>
                </a:lnTo>
                <a:lnTo>
                  <a:pt x="2466" y="1672"/>
                </a:lnTo>
                <a:lnTo>
                  <a:pt x="2472" y="1650"/>
                </a:lnTo>
                <a:lnTo>
                  <a:pt x="2478" y="1627"/>
                </a:lnTo>
                <a:lnTo>
                  <a:pt x="2481" y="1605"/>
                </a:lnTo>
                <a:lnTo>
                  <a:pt x="2485" y="1581"/>
                </a:lnTo>
                <a:lnTo>
                  <a:pt x="2486" y="1557"/>
                </a:lnTo>
                <a:lnTo>
                  <a:pt x="2487" y="1534"/>
                </a:lnTo>
                <a:lnTo>
                  <a:pt x="2486" y="1510"/>
                </a:lnTo>
                <a:lnTo>
                  <a:pt x="2485" y="1487"/>
                </a:lnTo>
                <a:lnTo>
                  <a:pt x="2481" y="1463"/>
                </a:lnTo>
                <a:lnTo>
                  <a:pt x="2478" y="1441"/>
                </a:lnTo>
                <a:lnTo>
                  <a:pt x="2472" y="1418"/>
                </a:lnTo>
                <a:lnTo>
                  <a:pt x="2466" y="1396"/>
                </a:lnTo>
                <a:lnTo>
                  <a:pt x="2459" y="1374"/>
                </a:lnTo>
                <a:lnTo>
                  <a:pt x="2451" y="1353"/>
                </a:lnTo>
                <a:lnTo>
                  <a:pt x="2441" y="1333"/>
                </a:lnTo>
                <a:lnTo>
                  <a:pt x="2431" y="1313"/>
                </a:lnTo>
                <a:lnTo>
                  <a:pt x="2420" y="1293"/>
                </a:lnTo>
                <a:lnTo>
                  <a:pt x="2408" y="1274"/>
                </a:lnTo>
                <a:lnTo>
                  <a:pt x="2395" y="1256"/>
                </a:lnTo>
                <a:lnTo>
                  <a:pt x="2381" y="1239"/>
                </a:lnTo>
                <a:lnTo>
                  <a:pt x="2367" y="1222"/>
                </a:lnTo>
                <a:lnTo>
                  <a:pt x="2352" y="1206"/>
                </a:lnTo>
                <a:lnTo>
                  <a:pt x="2335" y="1190"/>
                </a:lnTo>
                <a:lnTo>
                  <a:pt x="2318" y="1176"/>
                </a:lnTo>
                <a:lnTo>
                  <a:pt x="2301" y="1162"/>
                </a:lnTo>
                <a:lnTo>
                  <a:pt x="2283" y="1149"/>
                </a:lnTo>
                <a:lnTo>
                  <a:pt x="2264" y="1137"/>
                </a:lnTo>
                <a:lnTo>
                  <a:pt x="2244" y="1126"/>
                </a:lnTo>
                <a:lnTo>
                  <a:pt x="2224" y="1116"/>
                </a:lnTo>
                <a:lnTo>
                  <a:pt x="2204" y="1106"/>
                </a:lnTo>
                <a:lnTo>
                  <a:pt x="2183" y="1098"/>
                </a:lnTo>
                <a:lnTo>
                  <a:pt x="2161" y="1091"/>
                </a:lnTo>
                <a:lnTo>
                  <a:pt x="2139" y="1085"/>
                </a:lnTo>
                <a:lnTo>
                  <a:pt x="2117" y="1079"/>
                </a:lnTo>
                <a:lnTo>
                  <a:pt x="2094" y="1076"/>
                </a:lnTo>
                <a:lnTo>
                  <a:pt x="2070" y="1072"/>
                </a:lnTo>
                <a:lnTo>
                  <a:pt x="2047" y="1071"/>
                </a:lnTo>
                <a:lnTo>
                  <a:pt x="2023" y="1070"/>
                </a:lnTo>
                <a:close/>
                <a:moveTo>
                  <a:pt x="2587" y="971"/>
                </a:moveTo>
                <a:lnTo>
                  <a:pt x="2587" y="971"/>
                </a:lnTo>
                <a:lnTo>
                  <a:pt x="2559" y="945"/>
                </a:lnTo>
                <a:lnTo>
                  <a:pt x="2530" y="919"/>
                </a:lnTo>
                <a:lnTo>
                  <a:pt x="2500" y="895"/>
                </a:lnTo>
                <a:lnTo>
                  <a:pt x="2468" y="873"/>
                </a:lnTo>
                <a:lnTo>
                  <a:pt x="2437" y="852"/>
                </a:lnTo>
                <a:lnTo>
                  <a:pt x="2403" y="834"/>
                </a:lnTo>
                <a:lnTo>
                  <a:pt x="2369" y="816"/>
                </a:lnTo>
                <a:lnTo>
                  <a:pt x="2334" y="799"/>
                </a:lnTo>
                <a:lnTo>
                  <a:pt x="2297" y="785"/>
                </a:lnTo>
                <a:lnTo>
                  <a:pt x="2261" y="773"/>
                </a:lnTo>
                <a:lnTo>
                  <a:pt x="2223" y="763"/>
                </a:lnTo>
                <a:lnTo>
                  <a:pt x="2184" y="753"/>
                </a:lnTo>
                <a:lnTo>
                  <a:pt x="2145" y="746"/>
                </a:lnTo>
                <a:lnTo>
                  <a:pt x="2105" y="742"/>
                </a:lnTo>
                <a:lnTo>
                  <a:pt x="2065" y="738"/>
                </a:lnTo>
                <a:lnTo>
                  <a:pt x="2023" y="737"/>
                </a:lnTo>
                <a:lnTo>
                  <a:pt x="1982" y="738"/>
                </a:lnTo>
                <a:lnTo>
                  <a:pt x="1942" y="742"/>
                </a:lnTo>
                <a:lnTo>
                  <a:pt x="1902" y="746"/>
                </a:lnTo>
                <a:lnTo>
                  <a:pt x="1863" y="753"/>
                </a:lnTo>
                <a:lnTo>
                  <a:pt x="1825" y="763"/>
                </a:lnTo>
                <a:lnTo>
                  <a:pt x="1787" y="773"/>
                </a:lnTo>
                <a:lnTo>
                  <a:pt x="1749" y="785"/>
                </a:lnTo>
                <a:lnTo>
                  <a:pt x="1714" y="799"/>
                </a:lnTo>
                <a:lnTo>
                  <a:pt x="1678" y="816"/>
                </a:lnTo>
                <a:lnTo>
                  <a:pt x="1644" y="834"/>
                </a:lnTo>
                <a:lnTo>
                  <a:pt x="1610" y="852"/>
                </a:lnTo>
                <a:lnTo>
                  <a:pt x="1578" y="873"/>
                </a:lnTo>
                <a:lnTo>
                  <a:pt x="1546" y="895"/>
                </a:lnTo>
                <a:lnTo>
                  <a:pt x="1517" y="919"/>
                </a:lnTo>
                <a:lnTo>
                  <a:pt x="1488" y="945"/>
                </a:lnTo>
                <a:lnTo>
                  <a:pt x="1460" y="971"/>
                </a:lnTo>
                <a:lnTo>
                  <a:pt x="1434" y="998"/>
                </a:lnTo>
                <a:lnTo>
                  <a:pt x="1409" y="1027"/>
                </a:lnTo>
                <a:lnTo>
                  <a:pt x="1386" y="1057"/>
                </a:lnTo>
                <a:lnTo>
                  <a:pt x="1363" y="1089"/>
                </a:lnTo>
                <a:lnTo>
                  <a:pt x="1342" y="1121"/>
                </a:lnTo>
                <a:lnTo>
                  <a:pt x="1323" y="1154"/>
                </a:lnTo>
                <a:lnTo>
                  <a:pt x="1305" y="1188"/>
                </a:lnTo>
                <a:lnTo>
                  <a:pt x="1290" y="1223"/>
                </a:lnTo>
                <a:lnTo>
                  <a:pt x="1274" y="1260"/>
                </a:lnTo>
                <a:lnTo>
                  <a:pt x="1263" y="1296"/>
                </a:lnTo>
                <a:lnTo>
                  <a:pt x="1252" y="1334"/>
                </a:lnTo>
                <a:lnTo>
                  <a:pt x="1243" y="1373"/>
                </a:lnTo>
                <a:lnTo>
                  <a:pt x="1236" y="1412"/>
                </a:lnTo>
                <a:lnTo>
                  <a:pt x="1231" y="1452"/>
                </a:lnTo>
                <a:lnTo>
                  <a:pt x="1227" y="1492"/>
                </a:lnTo>
                <a:lnTo>
                  <a:pt x="1227" y="1534"/>
                </a:lnTo>
                <a:lnTo>
                  <a:pt x="1227" y="1575"/>
                </a:lnTo>
                <a:lnTo>
                  <a:pt x="1231" y="1615"/>
                </a:lnTo>
                <a:lnTo>
                  <a:pt x="1236" y="1655"/>
                </a:lnTo>
                <a:lnTo>
                  <a:pt x="1243" y="1694"/>
                </a:lnTo>
                <a:lnTo>
                  <a:pt x="1252" y="1733"/>
                </a:lnTo>
                <a:lnTo>
                  <a:pt x="1263" y="1771"/>
                </a:lnTo>
                <a:lnTo>
                  <a:pt x="1274" y="1808"/>
                </a:lnTo>
                <a:lnTo>
                  <a:pt x="1290" y="1844"/>
                </a:lnTo>
                <a:lnTo>
                  <a:pt x="1305" y="1879"/>
                </a:lnTo>
                <a:lnTo>
                  <a:pt x="1323" y="1914"/>
                </a:lnTo>
                <a:lnTo>
                  <a:pt x="1342" y="1947"/>
                </a:lnTo>
                <a:lnTo>
                  <a:pt x="1363" y="1979"/>
                </a:lnTo>
                <a:lnTo>
                  <a:pt x="1386" y="2011"/>
                </a:lnTo>
                <a:lnTo>
                  <a:pt x="1409" y="2040"/>
                </a:lnTo>
                <a:lnTo>
                  <a:pt x="1434" y="2070"/>
                </a:lnTo>
                <a:lnTo>
                  <a:pt x="1460" y="2097"/>
                </a:lnTo>
                <a:lnTo>
                  <a:pt x="1488" y="2123"/>
                </a:lnTo>
                <a:lnTo>
                  <a:pt x="1517" y="2149"/>
                </a:lnTo>
                <a:lnTo>
                  <a:pt x="1546" y="2173"/>
                </a:lnTo>
                <a:lnTo>
                  <a:pt x="1578" y="2194"/>
                </a:lnTo>
                <a:lnTo>
                  <a:pt x="1610" y="2215"/>
                </a:lnTo>
                <a:lnTo>
                  <a:pt x="1644" y="2234"/>
                </a:lnTo>
                <a:lnTo>
                  <a:pt x="1678" y="2252"/>
                </a:lnTo>
                <a:lnTo>
                  <a:pt x="1714" y="2268"/>
                </a:lnTo>
                <a:lnTo>
                  <a:pt x="1749" y="2282"/>
                </a:lnTo>
                <a:lnTo>
                  <a:pt x="1787" y="2294"/>
                </a:lnTo>
                <a:lnTo>
                  <a:pt x="1825" y="2305"/>
                </a:lnTo>
                <a:lnTo>
                  <a:pt x="1863" y="2314"/>
                </a:lnTo>
                <a:lnTo>
                  <a:pt x="1902" y="2321"/>
                </a:lnTo>
                <a:lnTo>
                  <a:pt x="1942" y="2326"/>
                </a:lnTo>
                <a:lnTo>
                  <a:pt x="1982" y="2330"/>
                </a:lnTo>
                <a:lnTo>
                  <a:pt x="2023" y="2331"/>
                </a:lnTo>
                <a:lnTo>
                  <a:pt x="2065" y="2330"/>
                </a:lnTo>
                <a:lnTo>
                  <a:pt x="2105" y="2326"/>
                </a:lnTo>
                <a:lnTo>
                  <a:pt x="2145" y="2321"/>
                </a:lnTo>
                <a:lnTo>
                  <a:pt x="2184" y="2314"/>
                </a:lnTo>
                <a:lnTo>
                  <a:pt x="2223" y="2305"/>
                </a:lnTo>
                <a:lnTo>
                  <a:pt x="2261" y="2294"/>
                </a:lnTo>
                <a:lnTo>
                  <a:pt x="2297" y="2282"/>
                </a:lnTo>
                <a:lnTo>
                  <a:pt x="2334" y="2268"/>
                </a:lnTo>
                <a:lnTo>
                  <a:pt x="2369" y="2252"/>
                </a:lnTo>
                <a:lnTo>
                  <a:pt x="2403" y="2234"/>
                </a:lnTo>
                <a:lnTo>
                  <a:pt x="2437" y="2215"/>
                </a:lnTo>
                <a:lnTo>
                  <a:pt x="2468" y="2194"/>
                </a:lnTo>
                <a:lnTo>
                  <a:pt x="2500" y="2173"/>
                </a:lnTo>
                <a:lnTo>
                  <a:pt x="2530" y="2149"/>
                </a:lnTo>
                <a:lnTo>
                  <a:pt x="2559" y="2123"/>
                </a:lnTo>
                <a:lnTo>
                  <a:pt x="2587" y="2097"/>
                </a:lnTo>
                <a:lnTo>
                  <a:pt x="2614" y="2070"/>
                </a:lnTo>
                <a:lnTo>
                  <a:pt x="2638" y="2040"/>
                </a:lnTo>
                <a:lnTo>
                  <a:pt x="2662" y="2011"/>
                </a:lnTo>
                <a:lnTo>
                  <a:pt x="2685" y="1979"/>
                </a:lnTo>
                <a:lnTo>
                  <a:pt x="2705" y="1947"/>
                </a:lnTo>
                <a:lnTo>
                  <a:pt x="2724" y="1914"/>
                </a:lnTo>
                <a:lnTo>
                  <a:pt x="2741" y="1879"/>
                </a:lnTo>
                <a:lnTo>
                  <a:pt x="2758" y="1844"/>
                </a:lnTo>
                <a:lnTo>
                  <a:pt x="2772" y="1808"/>
                </a:lnTo>
                <a:lnTo>
                  <a:pt x="2784" y="1771"/>
                </a:lnTo>
                <a:lnTo>
                  <a:pt x="2796" y="1733"/>
                </a:lnTo>
                <a:lnTo>
                  <a:pt x="2804" y="1694"/>
                </a:lnTo>
                <a:lnTo>
                  <a:pt x="2811" y="1655"/>
                </a:lnTo>
                <a:lnTo>
                  <a:pt x="2816" y="1615"/>
                </a:lnTo>
                <a:lnTo>
                  <a:pt x="2819" y="1575"/>
                </a:lnTo>
                <a:lnTo>
                  <a:pt x="2820" y="1534"/>
                </a:lnTo>
                <a:lnTo>
                  <a:pt x="2819" y="1492"/>
                </a:lnTo>
                <a:lnTo>
                  <a:pt x="2816" y="1452"/>
                </a:lnTo>
                <a:lnTo>
                  <a:pt x="2811" y="1412"/>
                </a:lnTo>
                <a:lnTo>
                  <a:pt x="2804" y="1373"/>
                </a:lnTo>
                <a:lnTo>
                  <a:pt x="2796" y="1334"/>
                </a:lnTo>
                <a:lnTo>
                  <a:pt x="2784" y="1296"/>
                </a:lnTo>
                <a:lnTo>
                  <a:pt x="2772" y="1260"/>
                </a:lnTo>
                <a:lnTo>
                  <a:pt x="2758" y="1223"/>
                </a:lnTo>
                <a:lnTo>
                  <a:pt x="2741" y="1188"/>
                </a:lnTo>
                <a:lnTo>
                  <a:pt x="2724" y="1154"/>
                </a:lnTo>
                <a:lnTo>
                  <a:pt x="2705" y="1121"/>
                </a:lnTo>
                <a:lnTo>
                  <a:pt x="2685" y="1089"/>
                </a:lnTo>
                <a:lnTo>
                  <a:pt x="2662" y="1057"/>
                </a:lnTo>
                <a:lnTo>
                  <a:pt x="2638" y="1027"/>
                </a:lnTo>
                <a:lnTo>
                  <a:pt x="2614" y="998"/>
                </a:lnTo>
                <a:lnTo>
                  <a:pt x="2587" y="9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kern="0">
              <a:solidFill>
                <a:prstClr val="black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650887" y="2483527"/>
            <a:ext cx="2990392" cy="889077"/>
            <a:chOff x="7876692" y="2977321"/>
            <a:chExt cx="3343758" cy="994137"/>
          </a:xfrm>
        </p:grpSpPr>
        <p:sp>
          <p:nvSpPr>
            <p:cNvPr id="10" name="矩形 9"/>
            <p:cNvSpPr/>
            <p:nvPr/>
          </p:nvSpPr>
          <p:spPr>
            <a:xfrm>
              <a:off x="7876692" y="3248752"/>
              <a:ext cx="3343758" cy="7227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 part </a:t>
              </a:r>
              <a:r>
                <a:rPr lang="en-US" altLang="zh-CN" sz="1200" dirty="0" smtClean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related</a:t>
              </a:r>
              <a:endParaRPr lang="en-US" altLang="zh-CN" sz="1200" dirty="0">
                <a:solidFill>
                  <a:prstClr val="white">
                    <a:alpha val="92000"/>
                  </a:prstClr>
                </a:solidFill>
                <a:latin typeface="+mn-ea"/>
                <a:cs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7881391" y="2977321"/>
              <a:ext cx="1755142" cy="4129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prstClr val="white">
                      <a:alpha val="92000"/>
                    </a:prstClr>
                  </a:solidFill>
                  <a:latin typeface="+mn-ea"/>
                </a:rPr>
                <a:t>未来发展状况</a:t>
              </a:r>
              <a:endParaRPr lang="zh-CN" altLang="en-US" dirty="0">
                <a:solidFill>
                  <a:prstClr val="white">
                    <a:alpha val="92000"/>
                  </a:prstClr>
                </a:solidFill>
                <a:latin typeface="+mn-ea"/>
              </a:endParaRPr>
            </a:p>
          </p:txBody>
        </p:sp>
      </p:grpSp>
      <p:sp>
        <p:nvSpPr>
          <p:cNvPr id="13" name="六边形 12"/>
          <p:cNvSpPr/>
          <p:nvPr/>
        </p:nvSpPr>
        <p:spPr>
          <a:xfrm>
            <a:off x="6518919" y="3476663"/>
            <a:ext cx="948610" cy="817767"/>
          </a:xfrm>
          <a:prstGeom prst="hexagon">
            <a:avLst>
              <a:gd name="adj" fmla="val 0"/>
              <a:gd name="vf" fmla="val 115470"/>
            </a:avLst>
          </a:prstGeom>
          <a:solidFill>
            <a:srgbClr val="C81C3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kern="0">
              <a:solidFill>
                <a:prstClr val="white"/>
              </a:solidFill>
            </a:endParaRPr>
          </a:p>
        </p:txBody>
      </p:sp>
      <p:sp>
        <p:nvSpPr>
          <p:cNvPr id="14" name="KSO_Shape"/>
          <p:cNvSpPr>
            <a:spLocks/>
          </p:cNvSpPr>
          <p:nvPr/>
        </p:nvSpPr>
        <p:spPr bwMode="auto">
          <a:xfrm flipV="1">
            <a:off x="6830900" y="3617243"/>
            <a:ext cx="324647" cy="536607"/>
          </a:xfrm>
          <a:custGeom>
            <a:avLst/>
            <a:gdLst/>
            <a:ahLst/>
            <a:cxnLst/>
            <a:rect l="0" t="0" r="r" b="b"/>
            <a:pathLst>
              <a:path w="447675" h="1676400">
                <a:moveTo>
                  <a:pt x="224500" y="508517"/>
                </a:moveTo>
                <a:lnTo>
                  <a:pt x="205946" y="564861"/>
                </a:lnTo>
                <a:lnTo>
                  <a:pt x="187658" y="621470"/>
                </a:lnTo>
                <a:lnTo>
                  <a:pt x="208067" y="621470"/>
                </a:lnTo>
                <a:lnTo>
                  <a:pt x="208067" y="1084391"/>
                </a:lnTo>
                <a:lnTo>
                  <a:pt x="94359" y="929643"/>
                </a:lnTo>
                <a:lnTo>
                  <a:pt x="94359" y="690247"/>
                </a:lnTo>
                <a:lnTo>
                  <a:pt x="109202" y="690247"/>
                </a:lnTo>
                <a:lnTo>
                  <a:pt x="97275" y="652684"/>
                </a:lnTo>
                <a:lnTo>
                  <a:pt x="85082" y="615650"/>
                </a:lnTo>
                <a:lnTo>
                  <a:pt x="60697" y="690247"/>
                </a:lnTo>
                <a:lnTo>
                  <a:pt x="75805" y="690247"/>
                </a:lnTo>
                <a:lnTo>
                  <a:pt x="75805" y="939959"/>
                </a:lnTo>
                <a:lnTo>
                  <a:pt x="208067" y="1119837"/>
                </a:lnTo>
                <a:lnTo>
                  <a:pt x="208067" y="1439120"/>
                </a:lnTo>
                <a:lnTo>
                  <a:pt x="206211" y="1441501"/>
                </a:lnTo>
                <a:lnTo>
                  <a:pt x="204621" y="1444411"/>
                </a:lnTo>
                <a:lnTo>
                  <a:pt x="201441" y="1450230"/>
                </a:lnTo>
                <a:lnTo>
                  <a:pt x="199055" y="1457373"/>
                </a:lnTo>
                <a:lnTo>
                  <a:pt x="196935" y="1464779"/>
                </a:lnTo>
                <a:lnTo>
                  <a:pt x="195079" y="1473244"/>
                </a:lnTo>
                <a:lnTo>
                  <a:pt x="193754" y="1481973"/>
                </a:lnTo>
                <a:lnTo>
                  <a:pt x="192959" y="1491232"/>
                </a:lnTo>
                <a:lnTo>
                  <a:pt x="192429" y="1500755"/>
                </a:lnTo>
                <a:lnTo>
                  <a:pt x="192429" y="1508161"/>
                </a:lnTo>
                <a:lnTo>
                  <a:pt x="193224" y="1515304"/>
                </a:lnTo>
                <a:lnTo>
                  <a:pt x="194019" y="1522446"/>
                </a:lnTo>
                <a:lnTo>
                  <a:pt x="195079" y="1529059"/>
                </a:lnTo>
                <a:lnTo>
                  <a:pt x="196404" y="1535408"/>
                </a:lnTo>
                <a:lnTo>
                  <a:pt x="198260" y="1541492"/>
                </a:lnTo>
                <a:lnTo>
                  <a:pt x="200115" y="1547047"/>
                </a:lnTo>
                <a:lnTo>
                  <a:pt x="201971" y="1552073"/>
                </a:lnTo>
                <a:lnTo>
                  <a:pt x="204356" y="1556570"/>
                </a:lnTo>
                <a:lnTo>
                  <a:pt x="206477" y="1561067"/>
                </a:lnTo>
                <a:lnTo>
                  <a:pt x="209392" y="1564506"/>
                </a:lnTo>
                <a:lnTo>
                  <a:pt x="212043" y="1567415"/>
                </a:lnTo>
                <a:lnTo>
                  <a:pt x="214958" y="1570061"/>
                </a:lnTo>
                <a:lnTo>
                  <a:pt x="218139" y="1571912"/>
                </a:lnTo>
                <a:lnTo>
                  <a:pt x="221054" y="1572706"/>
                </a:lnTo>
                <a:lnTo>
                  <a:pt x="222910" y="1572970"/>
                </a:lnTo>
                <a:lnTo>
                  <a:pt x="224500" y="1573499"/>
                </a:lnTo>
                <a:lnTo>
                  <a:pt x="226090" y="1572970"/>
                </a:lnTo>
                <a:lnTo>
                  <a:pt x="227681" y="1572706"/>
                </a:lnTo>
                <a:lnTo>
                  <a:pt x="231126" y="1571912"/>
                </a:lnTo>
                <a:lnTo>
                  <a:pt x="233777" y="1570061"/>
                </a:lnTo>
                <a:lnTo>
                  <a:pt x="236958" y="1567415"/>
                </a:lnTo>
                <a:lnTo>
                  <a:pt x="239873" y="1564506"/>
                </a:lnTo>
                <a:lnTo>
                  <a:pt x="242259" y="1561067"/>
                </a:lnTo>
                <a:lnTo>
                  <a:pt x="244644" y="1556570"/>
                </a:lnTo>
                <a:lnTo>
                  <a:pt x="247295" y="1552073"/>
                </a:lnTo>
                <a:lnTo>
                  <a:pt x="249150" y="1547047"/>
                </a:lnTo>
                <a:lnTo>
                  <a:pt x="251005" y="1541492"/>
                </a:lnTo>
                <a:lnTo>
                  <a:pt x="252596" y="1535408"/>
                </a:lnTo>
                <a:lnTo>
                  <a:pt x="254186" y="1529059"/>
                </a:lnTo>
                <a:lnTo>
                  <a:pt x="254981" y="1522446"/>
                </a:lnTo>
                <a:lnTo>
                  <a:pt x="256041" y="1515304"/>
                </a:lnTo>
                <a:lnTo>
                  <a:pt x="256307" y="1508161"/>
                </a:lnTo>
                <a:lnTo>
                  <a:pt x="256572" y="1500755"/>
                </a:lnTo>
                <a:lnTo>
                  <a:pt x="256307" y="1491232"/>
                </a:lnTo>
                <a:lnTo>
                  <a:pt x="255246" y="1481973"/>
                </a:lnTo>
                <a:lnTo>
                  <a:pt x="254186" y="1473244"/>
                </a:lnTo>
                <a:lnTo>
                  <a:pt x="252331" y="1464779"/>
                </a:lnTo>
                <a:lnTo>
                  <a:pt x="249945" y="1457373"/>
                </a:lnTo>
                <a:lnTo>
                  <a:pt x="247560" y="1450230"/>
                </a:lnTo>
                <a:lnTo>
                  <a:pt x="244379" y="1444411"/>
                </a:lnTo>
                <a:lnTo>
                  <a:pt x="240933" y="1439120"/>
                </a:lnTo>
                <a:lnTo>
                  <a:pt x="240933" y="1246016"/>
                </a:lnTo>
                <a:lnTo>
                  <a:pt x="365243" y="1077249"/>
                </a:lnTo>
                <a:lnTo>
                  <a:pt x="365243" y="827271"/>
                </a:lnTo>
                <a:lnTo>
                  <a:pt x="380351" y="827271"/>
                </a:lnTo>
                <a:lnTo>
                  <a:pt x="368159" y="789973"/>
                </a:lnTo>
                <a:lnTo>
                  <a:pt x="355967" y="752940"/>
                </a:lnTo>
                <a:lnTo>
                  <a:pt x="343774" y="789973"/>
                </a:lnTo>
                <a:lnTo>
                  <a:pt x="331847" y="827271"/>
                </a:lnTo>
                <a:lnTo>
                  <a:pt x="346690" y="827271"/>
                </a:lnTo>
                <a:lnTo>
                  <a:pt x="346690" y="1066667"/>
                </a:lnTo>
                <a:lnTo>
                  <a:pt x="240933" y="1210570"/>
                </a:lnTo>
                <a:lnTo>
                  <a:pt x="240933" y="621470"/>
                </a:lnTo>
                <a:lnTo>
                  <a:pt x="261608" y="621470"/>
                </a:lnTo>
                <a:lnTo>
                  <a:pt x="242789" y="564861"/>
                </a:lnTo>
                <a:lnTo>
                  <a:pt x="224500" y="508517"/>
                </a:lnTo>
                <a:close/>
                <a:moveTo>
                  <a:pt x="0" y="454025"/>
                </a:moveTo>
                <a:lnTo>
                  <a:pt x="447675" y="454025"/>
                </a:lnTo>
                <a:lnTo>
                  <a:pt x="447675" y="1369550"/>
                </a:lnTo>
                <a:lnTo>
                  <a:pt x="447410" y="1385157"/>
                </a:lnTo>
                <a:lnTo>
                  <a:pt x="446350" y="1400235"/>
                </a:lnTo>
                <a:lnTo>
                  <a:pt x="445290" y="1415577"/>
                </a:lnTo>
                <a:lnTo>
                  <a:pt x="442904" y="1430391"/>
                </a:lnTo>
                <a:lnTo>
                  <a:pt x="440519" y="1444940"/>
                </a:lnTo>
                <a:lnTo>
                  <a:pt x="437338" y="1459489"/>
                </a:lnTo>
                <a:lnTo>
                  <a:pt x="433892" y="1473509"/>
                </a:lnTo>
                <a:lnTo>
                  <a:pt x="429916" y="1487528"/>
                </a:lnTo>
                <a:lnTo>
                  <a:pt x="425145" y="1501019"/>
                </a:lnTo>
                <a:lnTo>
                  <a:pt x="420375" y="1514246"/>
                </a:lnTo>
                <a:lnTo>
                  <a:pt x="415073" y="1526943"/>
                </a:lnTo>
                <a:lnTo>
                  <a:pt x="409242" y="1539640"/>
                </a:lnTo>
                <a:lnTo>
                  <a:pt x="402616" y="1551544"/>
                </a:lnTo>
                <a:lnTo>
                  <a:pt x="395990" y="1563183"/>
                </a:lnTo>
                <a:lnTo>
                  <a:pt x="388833" y="1574293"/>
                </a:lnTo>
                <a:lnTo>
                  <a:pt x="381412" y="1585139"/>
                </a:lnTo>
                <a:lnTo>
                  <a:pt x="373460" y="1595455"/>
                </a:lnTo>
                <a:lnTo>
                  <a:pt x="365243" y="1604978"/>
                </a:lnTo>
                <a:lnTo>
                  <a:pt x="357027" y="1614236"/>
                </a:lnTo>
                <a:lnTo>
                  <a:pt x="348015" y="1622966"/>
                </a:lnTo>
                <a:lnTo>
                  <a:pt x="339003" y="1631166"/>
                </a:lnTo>
                <a:lnTo>
                  <a:pt x="329196" y="1638573"/>
                </a:lnTo>
                <a:lnTo>
                  <a:pt x="319654" y="1645186"/>
                </a:lnTo>
                <a:lnTo>
                  <a:pt x="309582" y="1651535"/>
                </a:lnTo>
                <a:lnTo>
                  <a:pt x="299510" y="1657354"/>
                </a:lnTo>
                <a:lnTo>
                  <a:pt x="288908" y="1662116"/>
                </a:lnTo>
                <a:lnTo>
                  <a:pt x="278306" y="1666348"/>
                </a:lnTo>
                <a:lnTo>
                  <a:pt x="272740" y="1668200"/>
                </a:lnTo>
                <a:lnTo>
                  <a:pt x="267439" y="1669787"/>
                </a:lnTo>
                <a:lnTo>
                  <a:pt x="261873" y="1671374"/>
                </a:lnTo>
                <a:lnTo>
                  <a:pt x="256307" y="1672697"/>
                </a:lnTo>
                <a:lnTo>
                  <a:pt x="250740" y="1673755"/>
                </a:lnTo>
                <a:lnTo>
                  <a:pt x="245174" y="1674813"/>
                </a:lnTo>
                <a:lnTo>
                  <a:pt x="239343" y="1675342"/>
                </a:lnTo>
                <a:lnTo>
                  <a:pt x="233512" y="1676136"/>
                </a:lnTo>
                <a:lnTo>
                  <a:pt x="227946" y="1676400"/>
                </a:lnTo>
                <a:lnTo>
                  <a:pt x="222115" y="1676400"/>
                </a:lnTo>
                <a:lnTo>
                  <a:pt x="216549" y="1676400"/>
                </a:lnTo>
                <a:lnTo>
                  <a:pt x="210982" y="1676136"/>
                </a:lnTo>
                <a:lnTo>
                  <a:pt x="205416" y="1675342"/>
                </a:lnTo>
                <a:lnTo>
                  <a:pt x="199585" y="1674813"/>
                </a:lnTo>
                <a:lnTo>
                  <a:pt x="194019" y="1673755"/>
                </a:lnTo>
                <a:lnTo>
                  <a:pt x="188718" y="1672697"/>
                </a:lnTo>
                <a:lnTo>
                  <a:pt x="183152" y="1671374"/>
                </a:lnTo>
                <a:lnTo>
                  <a:pt x="177851" y="1669787"/>
                </a:lnTo>
                <a:lnTo>
                  <a:pt x="172550" y="1668200"/>
                </a:lnTo>
                <a:lnTo>
                  <a:pt x="167514" y="1666348"/>
                </a:lnTo>
                <a:lnTo>
                  <a:pt x="156912" y="1662116"/>
                </a:lnTo>
                <a:lnTo>
                  <a:pt x="146574" y="1657354"/>
                </a:lnTo>
                <a:lnTo>
                  <a:pt x="136502" y="1651535"/>
                </a:lnTo>
                <a:lnTo>
                  <a:pt x="126695" y="1645186"/>
                </a:lnTo>
                <a:lnTo>
                  <a:pt x="117154" y="1638573"/>
                </a:lnTo>
                <a:lnTo>
                  <a:pt x="107612" y="1631166"/>
                </a:lnTo>
                <a:lnTo>
                  <a:pt x="98600" y="1622966"/>
                </a:lnTo>
                <a:lnTo>
                  <a:pt x="90118" y="1614236"/>
                </a:lnTo>
                <a:lnTo>
                  <a:pt x="81636" y="1604978"/>
                </a:lnTo>
                <a:lnTo>
                  <a:pt x="73685" y="1595455"/>
                </a:lnTo>
                <a:lnTo>
                  <a:pt x="65733" y="1585139"/>
                </a:lnTo>
                <a:lnTo>
                  <a:pt x="58312" y="1574293"/>
                </a:lnTo>
                <a:lnTo>
                  <a:pt x="51420" y="1563183"/>
                </a:lnTo>
                <a:lnTo>
                  <a:pt x="44794" y="1551544"/>
                </a:lnTo>
                <a:lnTo>
                  <a:pt x="38433" y="1539640"/>
                </a:lnTo>
                <a:lnTo>
                  <a:pt x="32602" y="1526943"/>
                </a:lnTo>
                <a:lnTo>
                  <a:pt x="27300" y="1514246"/>
                </a:lnTo>
                <a:lnTo>
                  <a:pt x="22264" y="1501019"/>
                </a:lnTo>
                <a:lnTo>
                  <a:pt x="17759" y="1487528"/>
                </a:lnTo>
                <a:lnTo>
                  <a:pt x="13518" y="1473509"/>
                </a:lnTo>
                <a:lnTo>
                  <a:pt x="10072" y="1459489"/>
                </a:lnTo>
                <a:lnTo>
                  <a:pt x="7156" y="1444940"/>
                </a:lnTo>
                <a:lnTo>
                  <a:pt x="4506" y="1430391"/>
                </a:lnTo>
                <a:lnTo>
                  <a:pt x="2651" y="1415577"/>
                </a:lnTo>
                <a:lnTo>
                  <a:pt x="1060" y="1400235"/>
                </a:lnTo>
                <a:lnTo>
                  <a:pt x="265" y="1385157"/>
                </a:lnTo>
                <a:lnTo>
                  <a:pt x="0" y="1369550"/>
                </a:lnTo>
                <a:lnTo>
                  <a:pt x="0" y="454025"/>
                </a:lnTo>
                <a:close/>
                <a:moveTo>
                  <a:pt x="280014" y="180298"/>
                </a:moveTo>
                <a:lnTo>
                  <a:pt x="277371" y="180562"/>
                </a:lnTo>
                <a:lnTo>
                  <a:pt x="274463" y="180827"/>
                </a:lnTo>
                <a:lnTo>
                  <a:pt x="272084" y="181621"/>
                </a:lnTo>
                <a:lnTo>
                  <a:pt x="269704" y="182416"/>
                </a:lnTo>
                <a:lnTo>
                  <a:pt x="267061" y="183739"/>
                </a:lnTo>
                <a:lnTo>
                  <a:pt x="264946" y="185063"/>
                </a:lnTo>
                <a:lnTo>
                  <a:pt x="262831" y="186387"/>
                </a:lnTo>
                <a:lnTo>
                  <a:pt x="260981" y="187975"/>
                </a:lnTo>
                <a:lnTo>
                  <a:pt x="259395" y="189829"/>
                </a:lnTo>
                <a:lnTo>
                  <a:pt x="257809" y="191682"/>
                </a:lnTo>
                <a:lnTo>
                  <a:pt x="256222" y="193800"/>
                </a:lnTo>
                <a:lnTo>
                  <a:pt x="255429" y="196448"/>
                </a:lnTo>
                <a:lnTo>
                  <a:pt x="254372" y="198566"/>
                </a:lnTo>
                <a:lnTo>
                  <a:pt x="253843" y="200948"/>
                </a:lnTo>
                <a:lnTo>
                  <a:pt x="253050" y="203861"/>
                </a:lnTo>
                <a:lnTo>
                  <a:pt x="253050" y="206243"/>
                </a:lnTo>
                <a:lnTo>
                  <a:pt x="253050" y="241191"/>
                </a:lnTo>
                <a:lnTo>
                  <a:pt x="253050" y="243574"/>
                </a:lnTo>
                <a:lnTo>
                  <a:pt x="253843" y="246486"/>
                </a:lnTo>
                <a:lnTo>
                  <a:pt x="254372" y="248869"/>
                </a:lnTo>
                <a:lnTo>
                  <a:pt x="255429" y="250987"/>
                </a:lnTo>
                <a:lnTo>
                  <a:pt x="256222" y="253634"/>
                </a:lnTo>
                <a:lnTo>
                  <a:pt x="257809" y="255752"/>
                </a:lnTo>
                <a:lnTo>
                  <a:pt x="259395" y="257606"/>
                </a:lnTo>
                <a:lnTo>
                  <a:pt x="260981" y="259459"/>
                </a:lnTo>
                <a:lnTo>
                  <a:pt x="262831" y="261048"/>
                </a:lnTo>
                <a:lnTo>
                  <a:pt x="264946" y="262636"/>
                </a:lnTo>
                <a:lnTo>
                  <a:pt x="267061" y="263695"/>
                </a:lnTo>
                <a:lnTo>
                  <a:pt x="269704" y="265019"/>
                </a:lnTo>
                <a:lnTo>
                  <a:pt x="272084" y="265813"/>
                </a:lnTo>
                <a:lnTo>
                  <a:pt x="274463" y="266607"/>
                </a:lnTo>
                <a:lnTo>
                  <a:pt x="277371" y="266872"/>
                </a:lnTo>
                <a:lnTo>
                  <a:pt x="280014" y="266872"/>
                </a:lnTo>
                <a:lnTo>
                  <a:pt x="315966" y="266872"/>
                </a:lnTo>
                <a:lnTo>
                  <a:pt x="318874" y="266872"/>
                </a:lnTo>
                <a:lnTo>
                  <a:pt x="321517" y="266607"/>
                </a:lnTo>
                <a:lnTo>
                  <a:pt x="324161" y="265813"/>
                </a:lnTo>
                <a:lnTo>
                  <a:pt x="326540" y="265019"/>
                </a:lnTo>
                <a:lnTo>
                  <a:pt x="329183" y="263695"/>
                </a:lnTo>
                <a:lnTo>
                  <a:pt x="331298" y="262636"/>
                </a:lnTo>
                <a:lnTo>
                  <a:pt x="333413" y="261048"/>
                </a:lnTo>
                <a:lnTo>
                  <a:pt x="335264" y="259459"/>
                </a:lnTo>
                <a:lnTo>
                  <a:pt x="336850" y="257606"/>
                </a:lnTo>
                <a:lnTo>
                  <a:pt x="338700" y="255752"/>
                </a:lnTo>
                <a:lnTo>
                  <a:pt x="340022" y="253634"/>
                </a:lnTo>
                <a:lnTo>
                  <a:pt x="341079" y="250987"/>
                </a:lnTo>
                <a:lnTo>
                  <a:pt x="342137" y="248869"/>
                </a:lnTo>
                <a:lnTo>
                  <a:pt x="342665" y="246486"/>
                </a:lnTo>
                <a:lnTo>
                  <a:pt x="342930" y="243574"/>
                </a:lnTo>
                <a:lnTo>
                  <a:pt x="342930" y="241191"/>
                </a:lnTo>
                <a:lnTo>
                  <a:pt x="342930" y="206243"/>
                </a:lnTo>
                <a:lnTo>
                  <a:pt x="342930" y="203861"/>
                </a:lnTo>
                <a:lnTo>
                  <a:pt x="342665" y="200948"/>
                </a:lnTo>
                <a:lnTo>
                  <a:pt x="342137" y="198566"/>
                </a:lnTo>
                <a:lnTo>
                  <a:pt x="341079" y="196448"/>
                </a:lnTo>
                <a:lnTo>
                  <a:pt x="340022" y="193800"/>
                </a:lnTo>
                <a:lnTo>
                  <a:pt x="338700" y="191682"/>
                </a:lnTo>
                <a:lnTo>
                  <a:pt x="336850" y="189829"/>
                </a:lnTo>
                <a:lnTo>
                  <a:pt x="335264" y="187975"/>
                </a:lnTo>
                <a:lnTo>
                  <a:pt x="333413" y="186387"/>
                </a:lnTo>
                <a:lnTo>
                  <a:pt x="331298" y="185063"/>
                </a:lnTo>
                <a:lnTo>
                  <a:pt x="329183" y="183739"/>
                </a:lnTo>
                <a:lnTo>
                  <a:pt x="326540" y="182416"/>
                </a:lnTo>
                <a:lnTo>
                  <a:pt x="324161" y="181621"/>
                </a:lnTo>
                <a:lnTo>
                  <a:pt x="321517" y="180827"/>
                </a:lnTo>
                <a:lnTo>
                  <a:pt x="318874" y="180562"/>
                </a:lnTo>
                <a:lnTo>
                  <a:pt x="315966" y="180298"/>
                </a:lnTo>
                <a:lnTo>
                  <a:pt x="280014" y="180298"/>
                </a:lnTo>
                <a:close/>
                <a:moveTo>
                  <a:pt x="139643" y="180298"/>
                </a:moveTo>
                <a:lnTo>
                  <a:pt x="137000" y="180562"/>
                </a:lnTo>
                <a:lnTo>
                  <a:pt x="134356" y="180827"/>
                </a:lnTo>
                <a:lnTo>
                  <a:pt x="131713" y="181621"/>
                </a:lnTo>
                <a:lnTo>
                  <a:pt x="129334" y="182416"/>
                </a:lnTo>
                <a:lnTo>
                  <a:pt x="126955" y="183739"/>
                </a:lnTo>
                <a:lnTo>
                  <a:pt x="124575" y="185063"/>
                </a:lnTo>
                <a:lnTo>
                  <a:pt x="122725" y="186387"/>
                </a:lnTo>
                <a:lnTo>
                  <a:pt x="120610" y="187975"/>
                </a:lnTo>
                <a:lnTo>
                  <a:pt x="119024" y="189829"/>
                </a:lnTo>
                <a:lnTo>
                  <a:pt x="117438" y="191682"/>
                </a:lnTo>
                <a:lnTo>
                  <a:pt x="115852" y="193800"/>
                </a:lnTo>
                <a:lnTo>
                  <a:pt x="115059" y="196448"/>
                </a:lnTo>
                <a:lnTo>
                  <a:pt x="114001" y="198566"/>
                </a:lnTo>
                <a:lnTo>
                  <a:pt x="113473" y="200948"/>
                </a:lnTo>
                <a:lnTo>
                  <a:pt x="112680" y="203861"/>
                </a:lnTo>
                <a:lnTo>
                  <a:pt x="112680" y="206243"/>
                </a:lnTo>
                <a:lnTo>
                  <a:pt x="112680" y="241191"/>
                </a:lnTo>
                <a:lnTo>
                  <a:pt x="112680" y="243574"/>
                </a:lnTo>
                <a:lnTo>
                  <a:pt x="113473" y="246486"/>
                </a:lnTo>
                <a:lnTo>
                  <a:pt x="114001" y="248869"/>
                </a:lnTo>
                <a:lnTo>
                  <a:pt x="115059" y="250987"/>
                </a:lnTo>
                <a:lnTo>
                  <a:pt x="115852" y="253634"/>
                </a:lnTo>
                <a:lnTo>
                  <a:pt x="117438" y="255752"/>
                </a:lnTo>
                <a:lnTo>
                  <a:pt x="119024" y="257606"/>
                </a:lnTo>
                <a:lnTo>
                  <a:pt x="120610" y="259459"/>
                </a:lnTo>
                <a:lnTo>
                  <a:pt x="122725" y="261048"/>
                </a:lnTo>
                <a:lnTo>
                  <a:pt x="124575" y="262636"/>
                </a:lnTo>
                <a:lnTo>
                  <a:pt x="126955" y="263695"/>
                </a:lnTo>
                <a:lnTo>
                  <a:pt x="129334" y="265019"/>
                </a:lnTo>
                <a:lnTo>
                  <a:pt x="131713" y="265813"/>
                </a:lnTo>
                <a:lnTo>
                  <a:pt x="134356" y="266607"/>
                </a:lnTo>
                <a:lnTo>
                  <a:pt x="137000" y="266872"/>
                </a:lnTo>
                <a:lnTo>
                  <a:pt x="139643" y="266872"/>
                </a:lnTo>
                <a:lnTo>
                  <a:pt x="175595" y="266872"/>
                </a:lnTo>
                <a:lnTo>
                  <a:pt x="178503" y="266872"/>
                </a:lnTo>
                <a:lnTo>
                  <a:pt x="181147" y="266607"/>
                </a:lnTo>
                <a:lnTo>
                  <a:pt x="183790" y="265813"/>
                </a:lnTo>
                <a:lnTo>
                  <a:pt x="186169" y="265019"/>
                </a:lnTo>
                <a:lnTo>
                  <a:pt x="188813" y="263695"/>
                </a:lnTo>
                <a:lnTo>
                  <a:pt x="190928" y="262636"/>
                </a:lnTo>
                <a:lnTo>
                  <a:pt x="193042" y="261048"/>
                </a:lnTo>
                <a:lnTo>
                  <a:pt x="194893" y="259459"/>
                </a:lnTo>
                <a:lnTo>
                  <a:pt x="196743" y="257606"/>
                </a:lnTo>
                <a:lnTo>
                  <a:pt x="198329" y="255752"/>
                </a:lnTo>
                <a:lnTo>
                  <a:pt x="199651" y="253634"/>
                </a:lnTo>
                <a:lnTo>
                  <a:pt x="200709" y="250987"/>
                </a:lnTo>
                <a:lnTo>
                  <a:pt x="201502" y="248869"/>
                </a:lnTo>
                <a:lnTo>
                  <a:pt x="202295" y="246486"/>
                </a:lnTo>
                <a:lnTo>
                  <a:pt x="202559" y="243574"/>
                </a:lnTo>
                <a:lnTo>
                  <a:pt x="202559" y="241191"/>
                </a:lnTo>
                <a:lnTo>
                  <a:pt x="202559" y="206243"/>
                </a:lnTo>
                <a:lnTo>
                  <a:pt x="202559" y="203861"/>
                </a:lnTo>
                <a:lnTo>
                  <a:pt x="202295" y="200948"/>
                </a:lnTo>
                <a:lnTo>
                  <a:pt x="201502" y="198566"/>
                </a:lnTo>
                <a:lnTo>
                  <a:pt x="200709" y="196448"/>
                </a:lnTo>
                <a:lnTo>
                  <a:pt x="199651" y="193800"/>
                </a:lnTo>
                <a:lnTo>
                  <a:pt x="198329" y="191682"/>
                </a:lnTo>
                <a:lnTo>
                  <a:pt x="196743" y="189829"/>
                </a:lnTo>
                <a:lnTo>
                  <a:pt x="194893" y="187975"/>
                </a:lnTo>
                <a:lnTo>
                  <a:pt x="193042" y="186387"/>
                </a:lnTo>
                <a:lnTo>
                  <a:pt x="190928" y="185063"/>
                </a:lnTo>
                <a:lnTo>
                  <a:pt x="188813" y="183739"/>
                </a:lnTo>
                <a:lnTo>
                  <a:pt x="186169" y="182416"/>
                </a:lnTo>
                <a:lnTo>
                  <a:pt x="183790" y="181621"/>
                </a:lnTo>
                <a:lnTo>
                  <a:pt x="181147" y="180827"/>
                </a:lnTo>
                <a:lnTo>
                  <a:pt x="178503" y="180562"/>
                </a:lnTo>
                <a:lnTo>
                  <a:pt x="175595" y="180298"/>
                </a:lnTo>
                <a:lnTo>
                  <a:pt x="139643" y="180298"/>
                </a:lnTo>
                <a:close/>
                <a:moveTo>
                  <a:pt x="106335" y="0"/>
                </a:moveTo>
                <a:lnTo>
                  <a:pt x="344516" y="0"/>
                </a:lnTo>
                <a:lnTo>
                  <a:pt x="347688" y="265"/>
                </a:lnTo>
                <a:lnTo>
                  <a:pt x="351125" y="794"/>
                </a:lnTo>
                <a:lnTo>
                  <a:pt x="353768" y="1853"/>
                </a:lnTo>
                <a:lnTo>
                  <a:pt x="356940" y="3442"/>
                </a:lnTo>
                <a:lnTo>
                  <a:pt x="359848" y="5295"/>
                </a:lnTo>
                <a:lnTo>
                  <a:pt x="362227" y="7413"/>
                </a:lnTo>
                <a:lnTo>
                  <a:pt x="364607" y="9796"/>
                </a:lnTo>
                <a:lnTo>
                  <a:pt x="366986" y="12708"/>
                </a:lnTo>
                <a:lnTo>
                  <a:pt x="369101" y="15885"/>
                </a:lnTo>
                <a:lnTo>
                  <a:pt x="370951" y="18798"/>
                </a:lnTo>
                <a:lnTo>
                  <a:pt x="372537" y="22504"/>
                </a:lnTo>
                <a:lnTo>
                  <a:pt x="373595" y="26475"/>
                </a:lnTo>
                <a:lnTo>
                  <a:pt x="374916" y="30447"/>
                </a:lnTo>
                <a:lnTo>
                  <a:pt x="375445" y="34418"/>
                </a:lnTo>
                <a:lnTo>
                  <a:pt x="376238" y="38654"/>
                </a:lnTo>
                <a:lnTo>
                  <a:pt x="376238" y="43155"/>
                </a:lnTo>
                <a:lnTo>
                  <a:pt x="376238" y="368008"/>
                </a:lnTo>
                <a:lnTo>
                  <a:pt x="376238" y="372509"/>
                </a:lnTo>
                <a:lnTo>
                  <a:pt x="375445" y="376745"/>
                </a:lnTo>
                <a:lnTo>
                  <a:pt x="374916" y="380716"/>
                </a:lnTo>
                <a:lnTo>
                  <a:pt x="373595" y="384688"/>
                </a:lnTo>
                <a:lnTo>
                  <a:pt x="372537" y="388394"/>
                </a:lnTo>
                <a:lnTo>
                  <a:pt x="370951" y="392366"/>
                </a:lnTo>
                <a:lnTo>
                  <a:pt x="369101" y="395278"/>
                </a:lnTo>
                <a:lnTo>
                  <a:pt x="366986" y="398455"/>
                </a:lnTo>
                <a:lnTo>
                  <a:pt x="364607" y="401367"/>
                </a:lnTo>
                <a:lnTo>
                  <a:pt x="362227" y="403750"/>
                </a:lnTo>
                <a:lnTo>
                  <a:pt x="359848" y="405868"/>
                </a:lnTo>
                <a:lnTo>
                  <a:pt x="356940" y="407721"/>
                </a:lnTo>
                <a:lnTo>
                  <a:pt x="353768" y="409310"/>
                </a:lnTo>
                <a:lnTo>
                  <a:pt x="351125" y="410369"/>
                </a:lnTo>
                <a:lnTo>
                  <a:pt x="347688" y="410898"/>
                </a:lnTo>
                <a:lnTo>
                  <a:pt x="344516" y="411163"/>
                </a:lnTo>
                <a:lnTo>
                  <a:pt x="106335" y="411163"/>
                </a:lnTo>
                <a:lnTo>
                  <a:pt x="102899" y="410898"/>
                </a:lnTo>
                <a:lnTo>
                  <a:pt x="99726" y="410369"/>
                </a:lnTo>
                <a:lnTo>
                  <a:pt x="97083" y="409310"/>
                </a:lnTo>
                <a:lnTo>
                  <a:pt x="93911" y="407721"/>
                </a:lnTo>
                <a:lnTo>
                  <a:pt x="91003" y="405868"/>
                </a:lnTo>
                <a:lnTo>
                  <a:pt x="88624" y="403750"/>
                </a:lnTo>
                <a:lnTo>
                  <a:pt x="86244" y="401367"/>
                </a:lnTo>
                <a:lnTo>
                  <a:pt x="83865" y="398455"/>
                </a:lnTo>
                <a:lnTo>
                  <a:pt x="81750" y="395278"/>
                </a:lnTo>
                <a:lnTo>
                  <a:pt x="79900" y="392366"/>
                </a:lnTo>
                <a:lnTo>
                  <a:pt x="78314" y="388394"/>
                </a:lnTo>
                <a:lnTo>
                  <a:pt x="77257" y="384688"/>
                </a:lnTo>
                <a:lnTo>
                  <a:pt x="75935" y="380716"/>
                </a:lnTo>
                <a:lnTo>
                  <a:pt x="75406" y="376745"/>
                </a:lnTo>
                <a:lnTo>
                  <a:pt x="74613" y="372509"/>
                </a:lnTo>
                <a:lnTo>
                  <a:pt x="74613" y="368008"/>
                </a:lnTo>
                <a:lnTo>
                  <a:pt x="74613" y="43155"/>
                </a:lnTo>
                <a:lnTo>
                  <a:pt x="74613" y="38654"/>
                </a:lnTo>
                <a:lnTo>
                  <a:pt x="75406" y="34418"/>
                </a:lnTo>
                <a:lnTo>
                  <a:pt x="75935" y="30447"/>
                </a:lnTo>
                <a:lnTo>
                  <a:pt x="77257" y="26475"/>
                </a:lnTo>
                <a:lnTo>
                  <a:pt x="78314" y="22504"/>
                </a:lnTo>
                <a:lnTo>
                  <a:pt x="79900" y="18798"/>
                </a:lnTo>
                <a:lnTo>
                  <a:pt x="81750" y="15885"/>
                </a:lnTo>
                <a:lnTo>
                  <a:pt x="83865" y="12708"/>
                </a:lnTo>
                <a:lnTo>
                  <a:pt x="86244" y="9796"/>
                </a:lnTo>
                <a:lnTo>
                  <a:pt x="88624" y="7413"/>
                </a:lnTo>
                <a:lnTo>
                  <a:pt x="91003" y="5295"/>
                </a:lnTo>
                <a:lnTo>
                  <a:pt x="93911" y="3442"/>
                </a:lnTo>
                <a:lnTo>
                  <a:pt x="97083" y="1853"/>
                </a:lnTo>
                <a:lnTo>
                  <a:pt x="99726" y="794"/>
                </a:lnTo>
                <a:lnTo>
                  <a:pt x="102899" y="265"/>
                </a:lnTo>
                <a:lnTo>
                  <a:pt x="10633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kern="0">
              <a:solidFill>
                <a:prstClr val="black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7650887" y="3482892"/>
            <a:ext cx="2990392" cy="889077"/>
            <a:chOff x="7876692" y="4094778"/>
            <a:chExt cx="3343758" cy="994137"/>
          </a:xfrm>
        </p:grpSpPr>
        <p:sp>
          <p:nvSpPr>
            <p:cNvPr id="16" name="矩形 15"/>
            <p:cNvSpPr/>
            <p:nvPr/>
          </p:nvSpPr>
          <p:spPr>
            <a:xfrm>
              <a:off x="7876692" y="4366209"/>
              <a:ext cx="3343758" cy="7227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 part </a:t>
              </a:r>
              <a:r>
                <a:rPr lang="en-US" altLang="zh-CN" sz="1200" dirty="0" smtClean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related</a:t>
              </a:r>
              <a:endParaRPr lang="en-US" altLang="zh-CN" sz="1200" dirty="0">
                <a:solidFill>
                  <a:prstClr val="white">
                    <a:alpha val="92000"/>
                  </a:prstClr>
                </a:solidFill>
                <a:latin typeface="+mn-ea"/>
                <a:cs typeface="Arial" panose="020B0604020202020204" pitchFamily="34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7881391" y="4094778"/>
              <a:ext cx="1755142" cy="4129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prstClr val="white">
                      <a:alpha val="92000"/>
                    </a:prstClr>
                  </a:solidFill>
                  <a:latin typeface="+mn-ea"/>
                </a:rPr>
                <a:t>未来发展状况</a:t>
              </a:r>
            </a:p>
          </p:txBody>
        </p:sp>
      </p:grpSp>
      <p:sp>
        <p:nvSpPr>
          <p:cNvPr id="19" name="六边形 18"/>
          <p:cNvSpPr/>
          <p:nvPr/>
        </p:nvSpPr>
        <p:spPr>
          <a:xfrm>
            <a:off x="6518919" y="4452020"/>
            <a:ext cx="948610" cy="817767"/>
          </a:xfrm>
          <a:prstGeom prst="hexagon">
            <a:avLst>
              <a:gd name="adj" fmla="val 0"/>
              <a:gd name="vf" fmla="val 115470"/>
            </a:avLst>
          </a:prstGeom>
          <a:solidFill>
            <a:srgbClr val="C81C3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kern="0">
              <a:solidFill>
                <a:prstClr val="white"/>
              </a:solidFill>
            </a:endParaRPr>
          </a:p>
        </p:txBody>
      </p:sp>
      <p:sp>
        <p:nvSpPr>
          <p:cNvPr id="20" name="KSO_Shape"/>
          <p:cNvSpPr>
            <a:spLocks/>
          </p:cNvSpPr>
          <p:nvPr/>
        </p:nvSpPr>
        <p:spPr bwMode="auto">
          <a:xfrm flipV="1">
            <a:off x="6724920" y="4612276"/>
            <a:ext cx="536607" cy="497256"/>
          </a:xfrm>
          <a:custGeom>
            <a:avLst/>
            <a:gdLst>
              <a:gd name="T0" fmla="*/ 387560 w 5982"/>
              <a:gd name="T1" fmla="*/ 0 h 5544"/>
              <a:gd name="T2" fmla="*/ 87575 w 5982"/>
              <a:gd name="T3" fmla="*/ 321168 h 5544"/>
              <a:gd name="T4" fmla="*/ 69105 w 5982"/>
              <a:gd name="T5" fmla="*/ 324036 h 5544"/>
              <a:gd name="T6" fmla="*/ 52227 w 5982"/>
              <a:gd name="T7" fmla="*/ 330408 h 5544"/>
              <a:gd name="T8" fmla="*/ 36941 w 5982"/>
              <a:gd name="T9" fmla="*/ 339648 h 5544"/>
              <a:gd name="T10" fmla="*/ 18152 w 5982"/>
              <a:gd name="T11" fmla="*/ 358447 h 5544"/>
              <a:gd name="T12" fmla="*/ 8917 w 5982"/>
              <a:gd name="T13" fmla="*/ 373741 h 5544"/>
              <a:gd name="T14" fmla="*/ 2866 w 5982"/>
              <a:gd name="T15" fmla="*/ 390946 h 5544"/>
              <a:gd name="T16" fmla="*/ 0 w 5982"/>
              <a:gd name="T17" fmla="*/ 409107 h 5544"/>
              <a:gd name="T18" fmla="*/ 387560 w 5982"/>
              <a:gd name="T19" fmla="*/ 1336290 h 5544"/>
              <a:gd name="T20" fmla="*/ 1905000 w 5982"/>
              <a:gd name="T21" fmla="*/ 1206612 h 5544"/>
              <a:gd name="T22" fmla="*/ 1904682 w 5982"/>
              <a:gd name="T23" fmla="*/ 404328 h 5544"/>
              <a:gd name="T24" fmla="*/ 1900860 w 5982"/>
              <a:gd name="T25" fmla="*/ 386167 h 5544"/>
              <a:gd name="T26" fmla="*/ 1893536 w 5982"/>
              <a:gd name="T27" fmla="*/ 369599 h 5544"/>
              <a:gd name="T28" fmla="*/ 1883663 w 5982"/>
              <a:gd name="T29" fmla="*/ 354942 h 5544"/>
              <a:gd name="T30" fmla="*/ 1864238 w 5982"/>
              <a:gd name="T31" fmla="*/ 336781 h 5544"/>
              <a:gd name="T32" fmla="*/ 1848315 w 5982"/>
              <a:gd name="T33" fmla="*/ 328497 h 5544"/>
              <a:gd name="T34" fmla="*/ 1830800 w 5982"/>
              <a:gd name="T35" fmla="*/ 323080 h 5544"/>
              <a:gd name="T36" fmla="*/ 1812329 w 5982"/>
              <a:gd name="T37" fmla="*/ 321168 h 5544"/>
              <a:gd name="T38" fmla="*/ 1408528 w 5982"/>
              <a:gd name="T39" fmla="*/ 321168 h 5544"/>
              <a:gd name="T40" fmla="*/ 1517440 w 5982"/>
              <a:gd name="T41" fmla="*/ 1054630 h 5544"/>
              <a:gd name="T42" fmla="*/ 960461 w 5982"/>
              <a:gd name="T43" fmla="*/ 1657458 h 5544"/>
              <a:gd name="T44" fmla="*/ 939125 w 5982"/>
              <a:gd name="T45" fmla="*/ 1654909 h 5544"/>
              <a:gd name="T46" fmla="*/ 915241 w 5982"/>
              <a:gd name="T47" fmla="*/ 1644713 h 5544"/>
              <a:gd name="T48" fmla="*/ 896452 w 5982"/>
              <a:gd name="T49" fmla="*/ 1627189 h 5544"/>
              <a:gd name="T50" fmla="*/ 881803 w 5982"/>
              <a:gd name="T51" fmla="*/ 1603930 h 5544"/>
              <a:gd name="T52" fmla="*/ 871294 w 5982"/>
              <a:gd name="T53" fmla="*/ 1575573 h 5544"/>
              <a:gd name="T54" fmla="*/ 862696 w 5982"/>
              <a:gd name="T55" fmla="*/ 1535427 h 5544"/>
              <a:gd name="T56" fmla="*/ 857919 w 5982"/>
              <a:gd name="T57" fmla="*/ 1465012 h 5544"/>
              <a:gd name="T58" fmla="*/ 860148 w 5982"/>
              <a:gd name="T59" fmla="*/ 1394597 h 5544"/>
              <a:gd name="T60" fmla="*/ 870339 w 5982"/>
              <a:gd name="T61" fmla="*/ 1308251 h 5544"/>
              <a:gd name="T62" fmla="*/ 860148 w 5982"/>
              <a:gd name="T63" fmla="*/ 1276071 h 5544"/>
              <a:gd name="T64" fmla="*/ 773528 w 5982"/>
              <a:gd name="T65" fmla="*/ 1290727 h 5544"/>
              <a:gd name="T66" fmla="*/ 706016 w 5982"/>
              <a:gd name="T67" fmla="*/ 1296462 h 5544"/>
              <a:gd name="T68" fmla="*/ 635637 w 5982"/>
              <a:gd name="T69" fmla="*/ 1294869 h 5544"/>
              <a:gd name="T70" fmla="*/ 594556 w 5982"/>
              <a:gd name="T71" fmla="*/ 1288497 h 5544"/>
              <a:gd name="T72" fmla="*/ 564621 w 5982"/>
              <a:gd name="T73" fmla="*/ 1279576 h 5544"/>
              <a:gd name="T74" fmla="*/ 539145 w 5982"/>
              <a:gd name="T75" fmla="*/ 1266831 h 5544"/>
              <a:gd name="T76" fmla="*/ 518445 w 5982"/>
              <a:gd name="T77" fmla="*/ 1249944 h 5544"/>
              <a:gd name="T78" fmla="*/ 504115 w 5982"/>
              <a:gd name="T79" fmla="*/ 1227322 h 5544"/>
              <a:gd name="T80" fmla="*/ 497109 w 5982"/>
              <a:gd name="T81" fmla="*/ 1199602 h 5544"/>
              <a:gd name="T82" fmla="*/ 387560 w 5982"/>
              <a:gd name="T83" fmla="*/ 1050170 h 5544"/>
              <a:gd name="T84" fmla="*/ 1625396 w 5982"/>
              <a:gd name="T85" fmla="*/ 1054630 h 5544"/>
              <a:gd name="T86" fmla="*/ 1688769 w 5982"/>
              <a:gd name="T87" fmla="*/ 547388 h 5544"/>
              <a:gd name="T88" fmla="*/ 1662019 w 5982"/>
              <a:gd name="T89" fmla="*/ 535918 h 5544"/>
              <a:gd name="T90" fmla="*/ 1641637 w 5982"/>
              <a:gd name="T91" fmla="*/ 515845 h 5544"/>
              <a:gd name="T92" fmla="*/ 1630810 w 5982"/>
              <a:gd name="T93" fmla="*/ 489399 h 5544"/>
              <a:gd name="T94" fmla="*/ 1629536 w 5982"/>
              <a:gd name="T95" fmla="*/ 467096 h 5544"/>
              <a:gd name="T96" fmla="*/ 1638134 w 5982"/>
              <a:gd name="T97" fmla="*/ 439376 h 5544"/>
              <a:gd name="T98" fmla="*/ 1656286 w 5982"/>
              <a:gd name="T99" fmla="*/ 417073 h 5544"/>
              <a:gd name="T100" fmla="*/ 1681444 w 5982"/>
              <a:gd name="T101" fmla="*/ 403691 h 5544"/>
              <a:gd name="T102" fmla="*/ 1703736 w 5982"/>
              <a:gd name="T103" fmla="*/ 400186 h 5544"/>
              <a:gd name="T104" fmla="*/ 1732397 w 5982"/>
              <a:gd name="T105" fmla="*/ 406240 h 5544"/>
              <a:gd name="T106" fmla="*/ 1755644 w 5982"/>
              <a:gd name="T107" fmla="*/ 421852 h 5544"/>
              <a:gd name="T108" fmla="*/ 1771886 w 5982"/>
              <a:gd name="T109" fmla="*/ 445749 h 5544"/>
              <a:gd name="T110" fmla="*/ 1777618 w 5982"/>
              <a:gd name="T111" fmla="*/ 474424 h 5544"/>
              <a:gd name="T112" fmla="*/ 1774115 w 5982"/>
              <a:gd name="T113" fmla="*/ 496409 h 5544"/>
              <a:gd name="T114" fmla="*/ 1760740 w 5982"/>
              <a:gd name="T115" fmla="*/ 521580 h 5544"/>
              <a:gd name="T116" fmla="*/ 1738766 w 5982"/>
              <a:gd name="T117" fmla="*/ 539741 h 5544"/>
              <a:gd name="T118" fmla="*/ 1711061 w 5982"/>
              <a:gd name="T119" fmla="*/ 548344 h 5544"/>
              <a:gd name="T120" fmla="*/ 651241 w 5982"/>
              <a:gd name="T121" fmla="*/ 853581 h 5544"/>
              <a:gd name="T122" fmla="*/ 651241 w 5982"/>
              <a:gd name="T123" fmla="*/ 1177299 h 5544"/>
              <a:gd name="T124" fmla="*/ 651241 w 5982"/>
              <a:gd name="T125" fmla="*/ 1177299 h 554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5982" h="5544">
                <a:moveTo>
                  <a:pt x="5691" y="1008"/>
                </a:moveTo>
                <a:lnTo>
                  <a:pt x="4765" y="1008"/>
                </a:lnTo>
                <a:lnTo>
                  <a:pt x="4765" y="0"/>
                </a:lnTo>
                <a:lnTo>
                  <a:pt x="1217" y="0"/>
                </a:lnTo>
                <a:lnTo>
                  <a:pt x="1217" y="1008"/>
                </a:lnTo>
                <a:lnTo>
                  <a:pt x="291" y="1008"/>
                </a:lnTo>
                <a:lnTo>
                  <a:pt x="275" y="1008"/>
                </a:lnTo>
                <a:lnTo>
                  <a:pt x="261" y="1009"/>
                </a:lnTo>
                <a:lnTo>
                  <a:pt x="246" y="1012"/>
                </a:lnTo>
                <a:lnTo>
                  <a:pt x="232" y="1014"/>
                </a:lnTo>
                <a:lnTo>
                  <a:pt x="217" y="1017"/>
                </a:lnTo>
                <a:lnTo>
                  <a:pt x="204" y="1021"/>
                </a:lnTo>
                <a:lnTo>
                  <a:pt x="190" y="1026"/>
                </a:lnTo>
                <a:lnTo>
                  <a:pt x="177" y="1031"/>
                </a:lnTo>
                <a:lnTo>
                  <a:pt x="164" y="1037"/>
                </a:lnTo>
                <a:lnTo>
                  <a:pt x="151" y="1043"/>
                </a:lnTo>
                <a:lnTo>
                  <a:pt x="139" y="1051"/>
                </a:lnTo>
                <a:lnTo>
                  <a:pt x="128" y="1057"/>
                </a:lnTo>
                <a:lnTo>
                  <a:pt x="116" y="1066"/>
                </a:lnTo>
                <a:lnTo>
                  <a:pt x="106" y="1074"/>
                </a:lnTo>
                <a:lnTo>
                  <a:pt x="84" y="1093"/>
                </a:lnTo>
                <a:lnTo>
                  <a:pt x="65" y="1114"/>
                </a:lnTo>
                <a:lnTo>
                  <a:pt x="57" y="1125"/>
                </a:lnTo>
                <a:lnTo>
                  <a:pt x="49" y="1137"/>
                </a:lnTo>
                <a:lnTo>
                  <a:pt x="41" y="1148"/>
                </a:lnTo>
                <a:lnTo>
                  <a:pt x="34" y="1160"/>
                </a:lnTo>
                <a:lnTo>
                  <a:pt x="28" y="1173"/>
                </a:lnTo>
                <a:lnTo>
                  <a:pt x="22" y="1186"/>
                </a:lnTo>
                <a:lnTo>
                  <a:pt x="16" y="1199"/>
                </a:lnTo>
                <a:lnTo>
                  <a:pt x="12" y="1212"/>
                </a:lnTo>
                <a:lnTo>
                  <a:pt x="9" y="1227"/>
                </a:lnTo>
                <a:lnTo>
                  <a:pt x="5" y="1240"/>
                </a:lnTo>
                <a:lnTo>
                  <a:pt x="3" y="1255"/>
                </a:lnTo>
                <a:lnTo>
                  <a:pt x="1" y="1269"/>
                </a:lnTo>
                <a:lnTo>
                  <a:pt x="0" y="1284"/>
                </a:lnTo>
                <a:lnTo>
                  <a:pt x="0" y="1299"/>
                </a:lnTo>
                <a:lnTo>
                  <a:pt x="0" y="3772"/>
                </a:lnTo>
                <a:lnTo>
                  <a:pt x="1217" y="3772"/>
                </a:lnTo>
                <a:lnTo>
                  <a:pt x="1217" y="4194"/>
                </a:lnTo>
                <a:lnTo>
                  <a:pt x="2567" y="5544"/>
                </a:lnTo>
                <a:lnTo>
                  <a:pt x="4765" y="5544"/>
                </a:lnTo>
                <a:lnTo>
                  <a:pt x="4765" y="3787"/>
                </a:lnTo>
                <a:lnTo>
                  <a:pt x="5982" y="3787"/>
                </a:lnTo>
                <a:lnTo>
                  <a:pt x="5982" y="1299"/>
                </a:lnTo>
                <a:lnTo>
                  <a:pt x="5982" y="1284"/>
                </a:lnTo>
                <a:lnTo>
                  <a:pt x="5981" y="1269"/>
                </a:lnTo>
                <a:lnTo>
                  <a:pt x="5979" y="1255"/>
                </a:lnTo>
                <a:lnTo>
                  <a:pt x="5976" y="1240"/>
                </a:lnTo>
                <a:lnTo>
                  <a:pt x="5973" y="1227"/>
                </a:lnTo>
                <a:lnTo>
                  <a:pt x="5969" y="1212"/>
                </a:lnTo>
                <a:lnTo>
                  <a:pt x="5964" y="1199"/>
                </a:lnTo>
                <a:lnTo>
                  <a:pt x="5959" y="1186"/>
                </a:lnTo>
                <a:lnTo>
                  <a:pt x="5953" y="1173"/>
                </a:lnTo>
                <a:lnTo>
                  <a:pt x="5946" y="1160"/>
                </a:lnTo>
                <a:lnTo>
                  <a:pt x="5940" y="1148"/>
                </a:lnTo>
                <a:lnTo>
                  <a:pt x="5932" y="1137"/>
                </a:lnTo>
                <a:lnTo>
                  <a:pt x="5924" y="1125"/>
                </a:lnTo>
                <a:lnTo>
                  <a:pt x="5915" y="1114"/>
                </a:lnTo>
                <a:lnTo>
                  <a:pt x="5896" y="1093"/>
                </a:lnTo>
                <a:lnTo>
                  <a:pt x="5876" y="1074"/>
                </a:lnTo>
                <a:lnTo>
                  <a:pt x="5865" y="1066"/>
                </a:lnTo>
                <a:lnTo>
                  <a:pt x="5854" y="1057"/>
                </a:lnTo>
                <a:lnTo>
                  <a:pt x="5841" y="1051"/>
                </a:lnTo>
                <a:lnTo>
                  <a:pt x="5829" y="1043"/>
                </a:lnTo>
                <a:lnTo>
                  <a:pt x="5817" y="1037"/>
                </a:lnTo>
                <a:lnTo>
                  <a:pt x="5804" y="1031"/>
                </a:lnTo>
                <a:lnTo>
                  <a:pt x="5791" y="1026"/>
                </a:lnTo>
                <a:lnTo>
                  <a:pt x="5777" y="1021"/>
                </a:lnTo>
                <a:lnTo>
                  <a:pt x="5763" y="1017"/>
                </a:lnTo>
                <a:lnTo>
                  <a:pt x="5749" y="1014"/>
                </a:lnTo>
                <a:lnTo>
                  <a:pt x="5735" y="1012"/>
                </a:lnTo>
                <a:lnTo>
                  <a:pt x="5720" y="1009"/>
                </a:lnTo>
                <a:lnTo>
                  <a:pt x="5705" y="1008"/>
                </a:lnTo>
                <a:lnTo>
                  <a:pt x="5691" y="1008"/>
                </a:lnTo>
                <a:close/>
                <a:moveTo>
                  <a:pt x="1559" y="342"/>
                </a:moveTo>
                <a:lnTo>
                  <a:pt x="4423" y="342"/>
                </a:lnTo>
                <a:lnTo>
                  <a:pt x="4423" y="1008"/>
                </a:lnTo>
                <a:lnTo>
                  <a:pt x="1559" y="1008"/>
                </a:lnTo>
                <a:lnTo>
                  <a:pt x="1559" y="342"/>
                </a:lnTo>
                <a:close/>
                <a:moveTo>
                  <a:pt x="5104" y="3310"/>
                </a:moveTo>
                <a:lnTo>
                  <a:pt x="4765" y="3310"/>
                </a:lnTo>
                <a:lnTo>
                  <a:pt x="4765" y="2632"/>
                </a:lnTo>
                <a:lnTo>
                  <a:pt x="4423" y="2632"/>
                </a:lnTo>
                <a:lnTo>
                  <a:pt x="4423" y="5202"/>
                </a:lnTo>
                <a:lnTo>
                  <a:pt x="3016" y="5202"/>
                </a:lnTo>
                <a:lnTo>
                  <a:pt x="2992" y="5201"/>
                </a:lnTo>
                <a:lnTo>
                  <a:pt x="2970" y="5198"/>
                </a:lnTo>
                <a:lnTo>
                  <a:pt x="2949" y="5194"/>
                </a:lnTo>
                <a:lnTo>
                  <a:pt x="2929" y="5188"/>
                </a:lnTo>
                <a:lnTo>
                  <a:pt x="2910" y="5181"/>
                </a:lnTo>
                <a:lnTo>
                  <a:pt x="2892" y="5172"/>
                </a:lnTo>
                <a:lnTo>
                  <a:pt x="2874" y="5162"/>
                </a:lnTo>
                <a:lnTo>
                  <a:pt x="2859" y="5150"/>
                </a:lnTo>
                <a:lnTo>
                  <a:pt x="2843" y="5136"/>
                </a:lnTo>
                <a:lnTo>
                  <a:pt x="2829" y="5123"/>
                </a:lnTo>
                <a:lnTo>
                  <a:pt x="2815" y="5107"/>
                </a:lnTo>
                <a:lnTo>
                  <a:pt x="2803" y="5090"/>
                </a:lnTo>
                <a:lnTo>
                  <a:pt x="2791" y="5073"/>
                </a:lnTo>
                <a:lnTo>
                  <a:pt x="2779" y="5054"/>
                </a:lnTo>
                <a:lnTo>
                  <a:pt x="2769" y="5034"/>
                </a:lnTo>
                <a:lnTo>
                  <a:pt x="2759" y="5012"/>
                </a:lnTo>
                <a:lnTo>
                  <a:pt x="2752" y="4991"/>
                </a:lnTo>
                <a:lnTo>
                  <a:pt x="2743" y="4969"/>
                </a:lnTo>
                <a:lnTo>
                  <a:pt x="2736" y="4945"/>
                </a:lnTo>
                <a:lnTo>
                  <a:pt x="2729" y="4922"/>
                </a:lnTo>
                <a:lnTo>
                  <a:pt x="2723" y="4896"/>
                </a:lnTo>
                <a:lnTo>
                  <a:pt x="2718" y="4872"/>
                </a:lnTo>
                <a:lnTo>
                  <a:pt x="2709" y="4819"/>
                </a:lnTo>
                <a:lnTo>
                  <a:pt x="2701" y="4766"/>
                </a:lnTo>
                <a:lnTo>
                  <a:pt x="2697" y="4710"/>
                </a:lnTo>
                <a:lnTo>
                  <a:pt x="2695" y="4654"/>
                </a:lnTo>
                <a:lnTo>
                  <a:pt x="2694" y="4598"/>
                </a:lnTo>
                <a:lnTo>
                  <a:pt x="2694" y="4542"/>
                </a:lnTo>
                <a:lnTo>
                  <a:pt x="2695" y="4485"/>
                </a:lnTo>
                <a:lnTo>
                  <a:pt x="2698" y="4430"/>
                </a:lnTo>
                <a:lnTo>
                  <a:pt x="2701" y="4377"/>
                </a:lnTo>
                <a:lnTo>
                  <a:pt x="2706" y="4324"/>
                </a:lnTo>
                <a:lnTo>
                  <a:pt x="2710" y="4274"/>
                </a:lnTo>
                <a:lnTo>
                  <a:pt x="2721" y="4183"/>
                </a:lnTo>
                <a:lnTo>
                  <a:pt x="2733" y="4106"/>
                </a:lnTo>
                <a:lnTo>
                  <a:pt x="2743" y="4047"/>
                </a:lnTo>
                <a:lnTo>
                  <a:pt x="2752" y="3994"/>
                </a:lnTo>
                <a:lnTo>
                  <a:pt x="2701" y="4005"/>
                </a:lnTo>
                <a:lnTo>
                  <a:pt x="2643" y="4018"/>
                </a:lnTo>
                <a:lnTo>
                  <a:pt x="2567" y="4031"/>
                </a:lnTo>
                <a:lnTo>
                  <a:pt x="2478" y="4044"/>
                </a:lnTo>
                <a:lnTo>
                  <a:pt x="2429" y="4051"/>
                </a:lnTo>
                <a:lnTo>
                  <a:pt x="2379" y="4057"/>
                </a:lnTo>
                <a:lnTo>
                  <a:pt x="2325" y="4061"/>
                </a:lnTo>
                <a:lnTo>
                  <a:pt x="2272" y="4065"/>
                </a:lnTo>
                <a:lnTo>
                  <a:pt x="2217" y="4069"/>
                </a:lnTo>
                <a:lnTo>
                  <a:pt x="2161" y="4070"/>
                </a:lnTo>
                <a:lnTo>
                  <a:pt x="2106" y="4070"/>
                </a:lnTo>
                <a:lnTo>
                  <a:pt x="2051" y="4068"/>
                </a:lnTo>
                <a:lnTo>
                  <a:pt x="1996" y="4064"/>
                </a:lnTo>
                <a:lnTo>
                  <a:pt x="1943" y="4058"/>
                </a:lnTo>
                <a:lnTo>
                  <a:pt x="1917" y="4054"/>
                </a:lnTo>
                <a:lnTo>
                  <a:pt x="1891" y="4050"/>
                </a:lnTo>
                <a:lnTo>
                  <a:pt x="1867" y="4044"/>
                </a:lnTo>
                <a:lnTo>
                  <a:pt x="1842" y="4039"/>
                </a:lnTo>
                <a:lnTo>
                  <a:pt x="1819" y="4032"/>
                </a:lnTo>
                <a:lnTo>
                  <a:pt x="1796" y="4025"/>
                </a:lnTo>
                <a:lnTo>
                  <a:pt x="1773" y="4016"/>
                </a:lnTo>
                <a:lnTo>
                  <a:pt x="1752" y="4007"/>
                </a:lnTo>
                <a:lnTo>
                  <a:pt x="1731" y="3999"/>
                </a:lnTo>
                <a:lnTo>
                  <a:pt x="1712" y="3987"/>
                </a:lnTo>
                <a:lnTo>
                  <a:pt x="1693" y="3976"/>
                </a:lnTo>
                <a:lnTo>
                  <a:pt x="1675" y="3964"/>
                </a:lnTo>
                <a:lnTo>
                  <a:pt x="1658" y="3952"/>
                </a:lnTo>
                <a:lnTo>
                  <a:pt x="1643" y="3937"/>
                </a:lnTo>
                <a:lnTo>
                  <a:pt x="1628" y="3923"/>
                </a:lnTo>
                <a:lnTo>
                  <a:pt x="1615" y="3906"/>
                </a:lnTo>
                <a:lnTo>
                  <a:pt x="1603" y="3889"/>
                </a:lnTo>
                <a:lnTo>
                  <a:pt x="1593" y="3871"/>
                </a:lnTo>
                <a:lnTo>
                  <a:pt x="1583" y="3852"/>
                </a:lnTo>
                <a:lnTo>
                  <a:pt x="1575" y="3832"/>
                </a:lnTo>
                <a:lnTo>
                  <a:pt x="1569" y="3811"/>
                </a:lnTo>
                <a:lnTo>
                  <a:pt x="1564" y="3789"/>
                </a:lnTo>
                <a:lnTo>
                  <a:pt x="1561" y="3765"/>
                </a:lnTo>
                <a:lnTo>
                  <a:pt x="1559" y="3741"/>
                </a:lnTo>
                <a:lnTo>
                  <a:pt x="1559" y="2632"/>
                </a:lnTo>
                <a:lnTo>
                  <a:pt x="1217" y="2632"/>
                </a:lnTo>
                <a:lnTo>
                  <a:pt x="1217" y="3296"/>
                </a:lnTo>
                <a:lnTo>
                  <a:pt x="876" y="3296"/>
                </a:lnTo>
                <a:lnTo>
                  <a:pt x="876" y="2141"/>
                </a:lnTo>
                <a:lnTo>
                  <a:pt x="5104" y="2141"/>
                </a:lnTo>
                <a:lnTo>
                  <a:pt x="5104" y="3310"/>
                </a:lnTo>
                <a:close/>
                <a:moveTo>
                  <a:pt x="5350" y="1722"/>
                </a:moveTo>
                <a:lnTo>
                  <a:pt x="5350" y="1722"/>
                </a:lnTo>
                <a:lnTo>
                  <a:pt x="5325" y="1721"/>
                </a:lnTo>
                <a:lnTo>
                  <a:pt x="5303" y="1718"/>
                </a:lnTo>
                <a:lnTo>
                  <a:pt x="5280" y="1712"/>
                </a:lnTo>
                <a:lnTo>
                  <a:pt x="5258" y="1704"/>
                </a:lnTo>
                <a:lnTo>
                  <a:pt x="5238" y="1694"/>
                </a:lnTo>
                <a:lnTo>
                  <a:pt x="5219" y="1682"/>
                </a:lnTo>
                <a:lnTo>
                  <a:pt x="5201" y="1669"/>
                </a:lnTo>
                <a:lnTo>
                  <a:pt x="5184" y="1654"/>
                </a:lnTo>
                <a:lnTo>
                  <a:pt x="5169" y="1637"/>
                </a:lnTo>
                <a:lnTo>
                  <a:pt x="5155" y="1619"/>
                </a:lnTo>
                <a:lnTo>
                  <a:pt x="5144" y="1601"/>
                </a:lnTo>
                <a:lnTo>
                  <a:pt x="5134" y="1579"/>
                </a:lnTo>
                <a:lnTo>
                  <a:pt x="5126" y="1558"/>
                </a:lnTo>
                <a:lnTo>
                  <a:pt x="5121" y="1536"/>
                </a:lnTo>
                <a:lnTo>
                  <a:pt x="5117" y="1512"/>
                </a:lnTo>
                <a:lnTo>
                  <a:pt x="5116" y="1489"/>
                </a:lnTo>
                <a:lnTo>
                  <a:pt x="5117" y="1466"/>
                </a:lnTo>
                <a:lnTo>
                  <a:pt x="5121" y="1442"/>
                </a:lnTo>
                <a:lnTo>
                  <a:pt x="5126" y="1420"/>
                </a:lnTo>
                <a:lnTo>
                  <a:pt x="5134" y="1399"/>
                </a:lnTo>
                <a:lnTo>
                  <a:pt x="5144" y="1379"/>
                </a:lnTo>
                <a:lnTo>
                  <a:pt x="5155" y="1359"/>
                </a:lnTo>
                <a:lnTo>
                  <a:pt x="5169" y="1341"/>
                </a:lnTo>
                <a:lnTo>
                  <a:pt x="5184" y="1324"/>
                </a:lnTo>
                <a:lnTo>
                  <a:pt x="5201" y="1309"/>
                </a:lnTo>
                <a:lnTo>
                  <a:pt x="5219" y="1296"/>
                </a:lnTo>
                <a:lnTo>
                  <a:pt x="5238" y="1284"/>
                </a:lnTo>
                <a:lnTo>
                  <a:pt x="5258" y="1275"/>
                </a:lnTo>
                <a:lnTo>
                  <a:pt x="5280" y="1267"/>
                </a:lnTo>
                <a:lnTo>
                  <a:pt x="5303" y="1261"/>
                </a:lnTo>
                <a:lnTo>
                  <a:pt x="5325" y="1257"/>
                </a:lnTo>
                <a:lnTo>
                  <a:pt x="5350" y="1256"/>
                </a:lnTo>
                <a:lnTo>
                  <a:pt x="5373" y="1257"/>
                </a:lnTo>
                <a:lnTo>
                  <a:pt x="5396" y="1261"/>
                </a:lnTo>
                <a:lnTo>
                  <a:pt x="5419" y="1267"/>
                </a:lnTo>
                <a:lnTo>
                  <a:pt x="5440" y="1275"/>
                </a:lnTo>
                <a:lnTo>
                  <a:pt x="5460" y="1284"/>
                </a:lnTo>
                <a:lnTo>
                  <a:pt x="5479" y="1296"/>
                </a:lnTo>
                <a:lnTo>
                  <a:pt x="5497" y="1309"/>
                </a:lnTo>
                <a:lnTo>
                  <a:pt x="5513" y="1324"/>
                </a:lnTo>
                <a:lnTo>
                  <a:pt x="5529" y="1341"/>
                </a:lnTo>
                <a:lnTo>
                  <a:pt x="5542" y="1359"/>
                </a:lnTo>
                <a:lnTo>
                  <a:pt x="5554" y="1379"/>
                </a:lnTo>
                <a:lnTo>
                  <a:pt x="5564" y="1399"/>
                </a:lnTo>
                <a:lnTo>
                  <a:pt x="5571" y="1420"/>
                </a:lnTo>
                <a:lnTo>
                  <a:pt x="5577" y="1442"/>
                </a:lnTo>
                <a:lnTo>
                  <a:pt x="5580" y="1466"/>
                </a:lnTo>
                <a:lnTo>
                  <a:pt x="5582" y="1489"/>
                </a:lnTo>
                <a:lnTo>
                  <a:pt x="5580" y="1512"/>
                </a:lnTo>
                <a:lnTo>
                  <a:pt x="5577" y="1536"/>
                </a:lnTo>
                <a:lnTo>
                  <a:pt x="5571" y="1558"/>
                </a:lnTo>
                <a:lnTo>
                  <a:pt x="5564" y="1579"/>
                </a:lnTo>
                <a:lnTo>
                  <a:pt x="5554" y="1601"/>
                </a:lnTo>
                <a:lnTo>
                  <a:pt x="5542" y="1619"/>
                </a:lnTo>
                <a:lnTo>
                  <a:pt x="5529" y="1637"/>
                </a:lnTo>
                <a:lnTo>
                  <a:pt x="5513" y="1654"/>
                </a:lnTo>
                <a:lnTo>
                  <a:pt x="5497" y="1669"/>
                </a:lnTo>
                <a:lnTo>
                  <a:pt x="5479" y="1682"/>
                </a:lnTo>
                <a:lnTo>
                  <a:pt x="5460" y="1694"/>
                </a:lnTo>
                <a:lnTo>
                  <a:pt x="5440" y="1704"/>
                </a:lnTo>
                <a:lnTo>
                  <a:pt x="5419" y="1712"/>
                </a:lnTo>
                <a:lnTo>
                  <a:pt x="5396" y="1718"/>
                </a:lnTo>
                <a:lnTo>
                  <a:pt x="5373" y="1721"/>
                </a:lnTo>
                <a:lnTo>
                  <a:pt x="5350" y="1722"/>
                </a:lnTo>
                <a:close/>
                <a:moveTo>
                  <a:pt x="4016" y="2679"/>
                </a:moveTo>
                <a:lnTo>
                  <a:pt x="2045" y="2679"/>
                </a:lnTo>
                <a:lnTo>
                  <a:pt x="2045" y="3023"/>
                </a:lnTo>
                <a:lnTo>
                  <a:pt x="4016" y="3023"/>
                </a:lnTo>
                <a:lnTo>
                  <a:pt x="4016" y="2679"/>
                </a:lnTo>
                <a:close/>
                <a:moveTo>
                  <a:pt x="2045" y="3695"/>
                </a:moveTo>
                <a:lnTo>
                  <a:pt x="4016" y="3695"/>
                </a:lnTo>
                <a:lnTo>
                  <a:pt x="4016" y="3352"/>
                </a:lnTo>
                <a:lnTo>
                  <a:pt x="2045" y="3352"/>
                </a:lnTo>
                <a:lnTo>
                  <a:pt x="2045" y="36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kern="0">
              <a:solidFill>
                <a:prstClr val="black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650887" y="4761021"/>
            <a:ext cx="2990392" cy="646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200" dirty="0">
                <a:solidFill>
                  <a:prstClr val="white">
                    <a:alpha val="92000"/>
                  </a:prstClr>
                </a:solidFill>
                <a:latin typeface="+mn-ea"/>
                <a:cs typeface="Arial" panose="020B0604020202020204" pitchFamily="34" charset="0"/>
              </a:rPr>
              <a:t>Put your text about this part related goes here. Put your text about this part </a:t>
            </a:r>
            <a:r>
              <a:rPr lang="en-US" altLang="zh-CN" sz="1200" dirty="0" smtClean="0">
                <a:solidFill>
                  <a:prstClr val="white">
                    <a:alpha val="92000"/>
                  </a:prstClr>
                </a:solidFill>
                <a:latin typeface="+mn-ea"/>
                <a:cs typeface="Arial" panose="020B0604020202020204" pitchFamily="34" charset="0"/>
              </a:rPr>
              <a:t>related</a:t>
            </a:r>
            <a:endParaRPr lang="en-US" altLang="zh-CN" sz="1200" dirty="0">
              <a:solidFill>
                <a:prstClr val="white">
                  <a:alpha val="92000"/>
                </a:prstClr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655089" y="4518275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prstClr val="white">
                    <a:alpha val="92000"/>
                  </a:prstClr>
                </a:solidFill>
                <a:latin typeface="+mn-ea"/>
              </a:rPr>
              <a:t>未来发展状况</a:t>
            </a:r>
          </a:p>
        </p:txBody>
      </p:sp>
    </p:spTree>
    <p:extLst>
      <p:ext uri="{BB962C8B-B14F-4D97-AF65-F5344CB8AC3E}">
        <p14:creationId xmlns:p14="http://schemas.microsoft.com/office/powerpoint/2010/main" val="660605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3.2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未来发展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959876" y="2070735"/>
            <a:ext cx="8272249" cy="3886298"/>
            <a:chOff x="899886" y="1499657"/>
            <a:chExt cx="10236427" cy="4809068"/>
          </a:xfrm>
        </p:grpSpPr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4891618" y="1499657"/>
              <a:ext cx="2415117" cy="2683933"/>
            </a:xfrm>
            <a:custGeom>
              <a:avLst/>
              <a:gdLst>
                <a:gd name="T0" fmla="*/ 0 w 1141"/>
                <a:gd name="T1" fmla="*/ 961 h 1268"/>
                <a:gd name="T2" fmla="*/ 1141 w 1141"/>
                <a:gd name="T3" fmla="*/ 1268 h 1268"/>
                <a:gd name="T4" fmla="*/ 1141 w 1141"/>
                <a:gd name="T5" fmla="*/ 285 h 1268"/>
                <a:gd name="T6" fmla="*/ 576 w 1141"/>
                <a:gd name="T7" fmla="*/ 0 h 1268"/>
                <a:gd name="T8" fmla="*/ 0 w 1141"/>
                <a:gd name="T9" fmla="*/ 285 h 1268"/>
                <a:gd name="T10" fmla="*/ 0 w 1141"/>
                <a:gd name="T11" fmla="*/ 961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41" h="1268">
                  <a:moveTo>
                    <a:pt x="0" y="961"/>
                  </a:moveTo>
                  <a:lnTo>
                    <a:pt x="1141" y="1268"/>
                  </a:lnTo>
                  <a:lnTo>
                    <a:pt x="1141" y="285"/>
                  </a:lnTo>
                  <a:lnTo>
                    <a:pt x="576" y="0"/>
                  </a:lnTo>
                  <a:lnTo>
                    <a:pt x="0" y="285"/>
                  </a:lnTo>
                  <a:lnTo>
                    <a:pt x="0" y="961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/>
          </p:spPr>
          <p:txBody>
            <a:bodyPr/>
            <a:lstStyle/>
            <a:p>
              <a:pPr defTabSz="121917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3">
                <a:solidFill>
                  <a:prstClr val="black"/>
                </a:solidFill>
              </a:endParaRPr>
            </a:p>
          </p:txBody>
        </p:sp>
        <p:sp>
          <p:nvSpPr>
            <p:cNvPr id="17" name="Freeform 10"/>
            <p:cNvSpPr>
              <a:spLocks/>
            </p:cNvSpPr>
            <p:nvPr/>
          </p:nvSpPr>
          <p:spPr bwMode="auto">
            <a:xfrm>
              <a:off x="4891618" y="3749674"/>
              <a:ext cx="2415117" cy="2559051"/>
            </a:xfrm>
            <a:custGeom>
              <a:avLst/>
              <a:gdLst>
                <a:gd name="T0" fmla="*/ 0 w 1141"/>
                <a:gd name="T1" fmla="*/ 0 h 1209"/>
                <a:gd name="T2" fmla="*/ 1141 w 1141"/>
                <a:gd name="T3" fmla="*/ 304 h 1209"/>
                <a:gd name="T4" fmla="*/ 1141 w 1141"/>
                <a:gd name="T5" fmla="*/ 923 h 1209"/>
                <a:gd name="T6" fmla="*/ 576 w 1141"/>
                <a:gd name="T7" fmla="*/ 1209 h 1209"/>
                <a:gd name="T8" fmla="*/ 0 w 1141"/>
                <a:gd name="T9" fmla="*/ 923 h 1209"/>
                <a:gd name="T10" fmla="*/ 0 w 1141"/>
                <a:gd name="T11" fmla="*/ 0 h 1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41" h="1209">
                  <a:moveTo>
                    <a:pt x="0" y="0"/>
                  </a:moveTo>
                  <a:lnTo>
                    <a:pt x="1141" y="304"/>
                  </a:lnTo>
                  <a:lnTo>
                    <a:pt x="1141" y="923"/>
                  </a:lnTo>
                  <a:lnTo>
                    <a:pt x="576" y="1209"/>
                  </a:lnTo>
                  <a:lnTo>
                    <a:pt x="0" y="9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2132">
                <a:alpha val="80000"/>
              </a:srgbClr>
            </a:solidFill>
            <a:ln>
              <a:noFill/>
            </a:ln>
          </p:spPr>
          <p:txBody>
            <a:bodyPr/>
            <a:lstStyle/>
            <a:p>
              <a:pPr defTabSz="121917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3">
                <a:solidFill>
                  <a:prstClr val="black"/>
                </a:solidFill>
              </a:endParaRPr>
            </a:p>
          </p:txBody>
        </p:sp>
        <p:sp>
          <p:nvSpPr>
            <p:cNvPr id="18" name="Freeform 306"/>
            <p:cNvSpPr>
              <a:spLocks noEditPoints="1"/>
            </p:cNvSpPr>
            <p:nvPr/>
          </p:nvSpPr>
          <p:spPr bwMode="auto">
            <a:xfrm>
              <a:off x="5880101" y="2420407"/>
              <a:ext cx="395817" cy="1151467"/>
            </a:xfrm>
            <a:custGeom>
              <a:avLst/>
              <a:gdLst>
                <a:gd name="T0" fmla="*/ 79 w 79"/>
                <a:gd name="T1" fmla="*/ 151 h 230"/>
                <a:gd name="T2" fmla="*/ 65 w 79"/>
                <a:gd name="T3" fmla="*/ 151 h 230"/>
                <a:gd name="T4" fmla="*/ 65 w 79"/>
                <a:gd name="T5" fmla="*/ 230 h 230"/>
                <a:gd name="T6" fmla="*/ 45 w 79"/>
                <a:gd name="T7" fmla="*/ 230 h 230"/>
                <a:gd name="T8" fmla="*/ 45 w 79"/>
                <a:gd name="T9" fmla="*/ 151 h 230"/>
                <a:gd name="T10" fmla="*/ 34 w 79"/>
                <a:gd name="T11" fmla="*/ 151 h 230"/>
                <a:gd name="T12" fmla="*/ 34 w 79"/>
                <a:gd name="T13" fmla="*/ 230 h 230"/>
                <a:gd name="T14" fmla="*/ 15 w 79"/>
                <a:gd name="T15" fmla="*/ 230 h 230"/>
                <a:gd name="T16" fmla="*/ 15 w 79"/>
                <a:gd name="T17" fmla="*/ 151 h 230"/>
                <a:gd name="T18" fmla="*/ 0 w 79"/>
                <a:gd name="T19" fmla="*/ 151 h 230"/>
                <a:gd name="T20" fmla="*/ 0 w 79"/>
                <a:gd name="T21" fmla="*/ 72 h 230"/>
                <a:gd name="T22" fmla="*/ 8 w 79"/>
                <a:gd name="T23" fmla="*/ 55 h 230"/>
                <a:gd name="T24" fmla="*/ 24 w 79"/>
                <a:gd name="T25" fmla="*/ 44 h 230"/>
                <a:gd name="T26" fmla="*/ 40 w 79"/>
                <a:gd name="T27" fmla="*/ 41 h 230"/>
                <a:gd name="T28" fmla="*/ 61 w 79"/>
                <a:gd name="T29" fmla="*/ 47 h 230"/>
                <a:gd name="T30" fmla="*/ 77 w 79"/>
                <a:gd name="T31" fmla="*/ 64 h 230"/>
                <a:gd name="T32" fmla="*/ 79 w 79"/>
                <a:gd name="T33" fmla="*/ 71 h 230"/>
                <a:gd name="T34" fmla="*/ 79 w 79"/>
                <a:gd name="T35" fmla="*/ 151 h 230"/>
                <a:gd name="T36" fmla="*/ 57 w 79"/>
                <a:gd name="T37" fmla="*/ 17 h 230"/>
                <a:gd name="T38" fmla="*/ 52 w 79"/>
                <a:gd name="T39" fmla="*/ 29 h 230"/>
                <a:gd name="T40" fmla="*/ 40 w 79"/>
                <a:gd name="T41" fmla="*/ 34 h 230"/>
                <a:gd name="T42" fmla="*/ 28 w 79"/>
                <a:gd name="T43" fmla="*/ 29 h 230"/>
                <a:gd name="T44" fmla="*/ 23 w 79"/>
                <a:gd name="T45" fmla="*/ 17 h 230"/>
                <a:gd name="T46" fmla="*/ 28 w 79"/>
                <a:gd name="T47" fmla="*/ 5 h 230"/>
                <a:gd name="T48" fmla="*/ 40 w 79"/>
                <a:gd name="T49" fmla="*/ 0 h 230"/>
                <a:gd name="T50" fmla="*/ 52 w 79"/>
                <a:gd name="T51" fmla="*/ 5 h 230"/>
                <a:gd name="T52" fmla="*/ 57 w 79"/>
                <a:gd name="T53" fmla="*/ 1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9" h="230">
                  <a:moveTo>
                    <a:pt x="79" y="151"/>
                  </a:moveTo>
                  <a:cubicBezTo>
                    <a:pt x="65" y="151"/>
                    <a:pt x="65" y="151"/>
                    <a:pt x="65" y="151"/>
                  </a:cubicBezTo>
                  <a:cubicBezTo>
                    <a:pt x="65" y="230"/>
                    <a:pt x="65" y="230"/>
                    <a:pt x="65" y="230"/>
                  </a:cubicBezTo>
                  <a:cubicBezTo>
                    <a:pt x="45" y="230"/>
                    <a:pt x="45" y="230"/>
                    <a:pt x="45" y="230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34" y="151"/>
                    <a:pt x="34" y="151"/>
                    <a:pt x="34" y="151"/>
                  </a:cubicBezTo>
                  <a:cubicBezTo>
                    <a:pt x="34" y="230"/>
                    <a:pt x="34" y="230"/>
                    <a:pt x="34" y="230"/>
                  </a:cubicBezTo>
                  <a:cubicBezTo>
                    <a:pt x="15" y="230"/>
                    <a:pt x="15" y="230"/>
                    <a:pt x="15" y="230"/>
                  </a:cubicBezTo>
                  <a:cubicBezTo>
                    <a:pt x="15" y="151"/>
                    <a:pt x="15" y="151"/>
                    <a:pt x="15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66"/>
                    <a:pt x="3" y="61"/>
                    <a:pt x="8" y="55"/>
                  </a:cubicBezTo>
                  <a:cubicBezTo>
                    <a:pt x="13" y="49"/>
                    <a:pt x="18" y="46"/>
                    <a:pt x="24" y="44"/>
                  </a:cubicBezTo>
                  <a:cubicBezTo>
                    <a:pt x="32" y="42"/>
                    <a:pt x="37" y="41"/>
                    <a:pt x="40" y="41"/>
                  </a:cubicBezTo>
                  <a:cubicBezTo>
                    <a:pt x="47" y="41"/>
                    <a:pt x="54" y="43"/>
                    <a:pt x="61" y="47"/>
                  </a:cubicBezTo>
                  <a:cubicBezTo>
                    <a:pt x="69" y="51"/>
                    <a:pt x="74" y="56"/>
                    <a:pt x="77" y="64"/>
                  </a:cubicBezTo>
                  <a:cubicBezTo>
                    <a:pt x="79" y="67"/>
                    <a:pt x="79" y="69"/>
                    <a:pt x="79" y="71"/>
                  </a:cubicBezTo>
                  <a:lnTo>
                    <a:pt x="79" y="151"/>
                  </a:lnTo>
                  <a:close/>
                  <a:moveTo>
                    <a:pt x="57" y="17"/>
                  </a:moveTo>
                  <a:cubicBezTo>
                    <a:pt x="57" y="22"/>
                    <a:pt x="55" y="26"/>
                    <a:pt x="52" y="29"/>
                  </a:cubicBezTo>
                  <a:cubicBezTo>
                    <a:pt x="49" y="32"/>
                    <a:pt x="45" y="34"/>
                    <a:pt x="40" y="34"/>
                  </a:cubicBezTo>
                  <a:cubicBezTo>
                    <a:pt x="35" y="34"/>
                    <a:pt x="31" y="32"/>
                    <a:pt x="28" y="29"/>
                  </a:cubicBezTo>
                  <a:cubicBezTo>
                    <a:pt x="24" y="26"/>
                    <a:pt x="23" y="22"/>
                    <a:pt x="23" y="17"/>
                  </a:cubicBezTo>
                  <a:cubicBezTo>
                    <a:pt x="23" y="13"/>
                    <a:pt x="24" y="9"/>
                    <a:pt x="28" y="5"/>
                  </a:cubicBezTo>
                  <a:cubicBezTo>
                    <a:pt x="32" y="2"/>
                    <a:pt x="36" y="0"/>
                    <a:pt x="40" y="0"/>
                  </a:cubicBezTo>
                  <a:cubicBezTo>
                    <a:pt x="45" y="0"/>
                    <a:pt x="49" y="2"/>
                    <a:pt x="52" y="5"/>
                  </a:cubicBezTo>
                  <a:cubicBezTo>
                    <a:pt x="56" y="9"/>
                    <a:pt x="57" y="13"/>
                    <a:pt x="57" y="17"/>
                  </a:cubicBezTo>
                  <a:close/>
                </a:path>
              </a:pathLst>
            </a:custGeom>
            <a:solidFill>
              <a:srgbClr val="D82132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19" name="Freeform 307"/>
            <p:cNvSpPr>
              <a:spLocks noEditPoints="1"/>
            </p:cNvSpPr>
            <p:nvPr/>
          </p:nvSpPr>
          <p:spPr bwMode="auto">
            <a:xfrm>
              <a:off x="5850468" y="4454523"/>
              <a:ext cx="461433" cy="994833"/>
            </a:xfrm>
            <a:custGeom>
              <a:avLst/>
              <a:gdLst>
                <a:gd name="T0" fmla="*/ 87 w 92"/>
                <a:gd name="T1" fmla="*/ 117 h 199"/>
                <a:gd name="T2" fmla="*/ 92 w 92"/>
                <a:gd name="T3" fmla="*/ 114 h 199"/>
                <a:gd name="T4" fmla="*/ 64 w 92"/>
                <a:gd name="T5" fmla="*/ 47 h 199"/>
                <a:gd name="T6" fmla="*/ 28 w 92"/>
                <a:gd name="T7" fmla="*/ 47 h 199"/>
                <a:gd name="T8" fmla="*/ 0 w 92"/>
                <a:gd name="T9" fmla="*/ 114 h 199"/>
                <a:gd name="T10" fmla="*/ 6 w 92"/>
                <a:gd name="T11" fmla="*/ 116 h 199"/>
                <a:gd name="T12" fmla="*/ 31 w 92"/>
                <a:gd name="T13" fmla="*/ 68 h 199"/>
                <a:gd name="T14" fmla="*/ 34 w 92"/>
                <a:gd name="T15" fmla="*/ 90 h 199"/>
                <a:gd name="T16" fmla="*/ 9 w 92"/>
                <a:gd name="T17" fmla="*/ 136 h 199"/>
                <a:gd name="T18" fmla="*/ 34 w 92"/>
                <a:gd name="T19" fmla="*/ 136 h 199"/>
                <a:gd name="T20" fmla="*/ 43 w 92"/>
                <a:gd name="T21" fmla="*/ 199 h 199"/>
                <a:gd name="T22" fmla="*/ 51 w 92"/>
                <a:gd name="T23" fmla="*/ 199 h 199"/>
                <a:gd name="T24" fmla="*/ 58 w 92"/>
                <a:gd name="T25" fmla="*/ 136 h 199"/>
                <a:gd name="T26" fmla="*/ 83 w 92"/>
                <a:gd name="T27" fmla="*/ 136 h 199"/>
                <a:gd name="T28" fmla="*/ 57 w 92"/>
                <a:gd name="T29" fmla="*/ 90 h 199"/>
                <a:gd name="T30" fmla="*/ 61 w 92"/>
                <a:gd name="T31" fmla="*/ 68 h 199"/>
                <a:gd name="T32" fmla="*/ 87 w 92"/>
                <a:gd name="T33" fmla="*/ 117 h 199"/>
                <a:gd name="T34" fmla="*/ 45 w 92"/>
                <a:gd name="T35" fmla="*/ 31 h 199"/>
                <a:gd name="T36" fmla="*/ 55 w 92"/>
                <a:gd name="T37" fmla="*/ 27 h 199"/>
                <a:gd name="T38" fmla="*/ 60 w 92"/>
                <a:gd name="T39" fmla="*/ 16 h 199"/>
                <a:gd name="T40" fmla="*/ 56 w 92"/>
                <a:gd name="T41" fmla="*/ 5 h 199"/>
                <a:gd name="T42" fmla="*/ 45 w 92"/>
                <a:gd name="T43" fmla="*/ 0 h 199"/>
                <a:gd name="T44" fmla="*/ 34 w 92"/>
                <a:gd name="T45" fmla="*/ 5 h 199"/>
                <a:gd name="T46" fmla="*/ 29 w 92"/>
                <a:gd name="T47" fmla="*/ 16 h 199"/>
                <a:gd name="T48" fmla="*/ 34 w 92"/>
                <a:gd name="T49" fmla="*/ 26 h 199"/>
                <a:gd name="T50" fmla="*/ 45 w 92"/>
                <a:gd name="T51" fmla="*/ 31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2" h="199">
                  <a:moveTo>
                    <a:pt x="87" y="117"/>
                  </a:moveTo>
                  <a:cubicBezTo>
                    <a:pt x="89" y="116"/>
                    <a:pt x="91" y="115"/>
                    <a:pt x="92" y="114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4" y="90"/>
                    <a:pt x="34" y="90"/>
                    <a:pt x="34" y="90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34" y="136"/>
                    <a:pt x="34" y="136"/>
                    <a:pt x="34" y="136"/>
                  </a:cubicBezTo>
                  <a:cubicBezTo>
                    <a:pt x="43" y="199"/>
                    <a:pt x="43" y="199"/>
                    <a:pt x="43" y="199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8" y="136"/>
                    <a:pt x="58" y="136"/>
                    <a:pt x="58" y="136"/>
                  </a:cubicBezTo>
                  <a:cubicBezTo>
                    <a:pt x="83" y="136"/>
                    <a:pt x="83" y="136"/>
                    <a:pt x="83" y="136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61" y="68"/>
                    <a:pt x="61" y="68"/>
                    <a:pt x="61" y="68"/>
                  </a:cubicBezTo>
                  <a:lnTo>
                    <a:pt x="87" y="117"/>
                  </a:lnTo>
                  <a:close/>
                  <a:moveTo>
                    <a:pt x="45" y="31"/>
                  </a:moveTo>
                  <a:cubicBezTo>
                    <a:pt x="49" y="31"/>
                    <a:pt x="52" y="30"/>
                    <a:pt x="55" y="27"/>
                  </a:cubicBezTo>
                  <a:cubicBezTo>
                    <a:pt x="59" y="24"/>
                    <a:pt x="60" y="20"/>
                    <a:pt x="60" y="16"/>
                  </a:cubicBezTo>
                  <a:cubicBezTo>
                    <a:pt x="60" y="12"/>
                    <a:pt x="59" y="8"/>
                    <a:pt x="56" y="5"/>
                  </a:cubicBezTo>
                  <a:cubicBezTo>
                    <a:pt x="53" y="2"/>
                    <a:pt x="49" y="0"/>
                    <a:pt x="45" y="0"/>
                  </a:cubicBezTo>
                  <a:cubicBezTo>
                    <a:pt x="40" y="0"/>
                    <a:pt x="37" y="2"/>
                    <a:pt x="34" y="5"/>
                  </a:cubicBezTo>
                  <a:cubicBezTo>
                    <a:pt x="31" y="8"/>
                    <a:pt x="29" y="12"/>
                    <a:pt x="29" y="16"/>
                  </a:cubicBezTo>
                  <a:cubicBezTo>
                    <a:pt x="29" y="20"/>
                    <a:pt x="31" y="23"/>
                    <a:pt x="34" y="26"/>
                  </a:cubicBezTo>
                  <a:cubicBezTo>
                    <a:pt x="37" y="30"/>
                    <a:pt x="40" y="31"/>
                    <a:pt x="45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5663212" y="5449356"/>
              <a:ext cx="1206095" cy="571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48%</a:t>
              </a:r>
              <a:endParaRPr lang="zh-CN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663212" y="1912625"/>
              <a:ext cx="1127025" cy="571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D8213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52%</a:t>
              </a:r>
              <a:endParaRPr lang="zh-CN" altLang="en-US" sz="2400" dirty="0">
                <a:solidFill>
                  <a:srgbClr val="D82132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7677692" y="2703778"/>
              <a:ext cx="3458621" cy="11425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 part related goes here. 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7682389" y="2363596"/>
              <a:ext cx="1244128" cy="4189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prstClr val="white"/>
                  </a:solidFill>
                  <a:latin typeface="+mn-ea"/>
                </a:rPr>
                <a:t>未来发展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899886" y="4882461"/>
              <a:ext cx="3545817" cy="11425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 part related goes here. Put your 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3068289" y="4494912"/>
              <a:ext cx="1244128" cy="4189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/>
                  </a:solidFill>
                  <a:latin typeface="+mn-ea"/>
                </a:rPr>
                <a:t>未来发展</a:t>
              </a:r>
              <a:endParaRPr lang="zh-CN" altLang="en-US" sz="1600" dirty="0">
                <a:solidFill>
                  <a:prstClr val="white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917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79"/>
            <a:ext cx="12192000" cy="6860679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406597" y="1744567"/>
            <a:ext cx="9188306" cy="2834913"/>
            <a:chOff x="1406597" y="1744567"/>
            <a:chExt cx="9188306" cy="2834913"/>
          </a:xfrm>
        </p:grpSpPr>
        <p:grpSp>
          <p:nvGrpSpPr>
            <p:cNvPr id="16" name="组合 15"/>
            <p:cNvGrpSpPr/>
            <p:nvPr/>
          </p:nvGrpSpPr>
          <p:grpSpPr>
            <a:xfrm>
              <a:off x="1406597" y="2974715"/>
              <a:ext cx="9188306" cy="1604765"/>
              <a:chOff x="1406597" y="3111553"/>
              <a:chExt cx="9188306" cy="1604765"/>
            </a:xfrm>
          </p:grpSpPr>
          <p:sp>
            <p:nvSpPr>
              <p:cNvPr id="6" name="文本框 5"/>
              <p:cNvSpPr txBox="1">
                <a:spLocks noChangeArrowheads="1"/>
              </p:cNvSpPr>
              <p:nvPr/>
            </p:nvSpPr>
            <p:spPr bwMode="auto">
              <a:xfrm>
                <a:off x="1406597" y="3111553"/>
                <a:ext cx="9188306" cy="923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 defTabSz="913765">
                  <a:defRPr/>
                </a:pPr>
                <a:r>
                  <a:rPr lang="en-US" altLang="zh-CN" sz="5400" b="1" spc="15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</a:rPr>
                  <a:t> </a:t>
                </a:r>
                <a:r>
                  <a:rPr lang="zh-CN" altLang="en-US" sz="5400" b="1" spc="15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</a:rPr>
                  <a:t>创业</a:t>
                </a:r>
                <a:r>
                  <a:rPr lang="zh-CN" altLang="en-US" sz="5400" b="1" spc="1500" dirty="0" smtClean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</a:rPr>
                  <a:t>融资商业</a:t>
                </a:r>
                <a:r>
                  <a:rPr lang="zh-CN" altLang="en-US" sz="5400" b="1" spc="15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</a:rPr>
                  <a:t>计划书</a:t>
                </a:r>
                <a:endParaRPr lang="zh-CN" altLang="en-US" sz="4400" b="1" spc="15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</a:endParaRPr>
              </a:p>
            </p:txBody>
          </p:sp>
          <p:sp>
            <p:nvSpPr>
              <p:cNvPr id="7" name="TextBox 111"/>
              <p:cNvSpPr txBox="1">
                <a:spLocks noChangeArrowheads="1"/>
              </p:cNvSpPr>
              <p:nvPr/>
            </p:nvSpPr>
            <p:spPr bwMode="auto">
              <a:xfrm>
                <a:off x="2139803" y="4189515"/>
                <a:ext cx="7912395" cy="5268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372" tIns="45684" rIns="91372" bIns="4568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Lao UI" panose="020B0502040204020203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 defTabSz="913765">
                  <a:lnSpc>
                    <a:spcPct val="150000"/>
                  </a:lnSpc>
                  <a:defRPr/>
                </a:pPr>
                <a:r>
                  <a:rPr lang="en-US" altLang="zh-CN" sz="1000" dirty="0" smtClean="0">
                    <a:solidFill>
                      <a:schemeClr val="bg1">
                        <a:lumMod val="85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Arial" panose="020B0604020202020204" pitchFamily="34" charset="0"/>
                  </a:rPr>
                  <a:t>Click here to modify the text , you may post text here . click here to modify the text . click here to modify the text , you may post text here  </a:t>
                </a:r>
                <a:r>
                  <a:rPr lang="en-US" altLang="zh-CN" sz="900" dirty="0" smtClean="0">
                    <a:solidFill>
                      <a:schemeClr val="bg1">
                        <a:lumMod val="85000"/>
                      </a:schemeClr>
                    </a:solidFill>
                    <a:latin typeface="+mn-ea"/>
                    <a:ea typeface="+mn-ea"/>
                    <a:cs typeface="Arial" panose="020B0604020202020204" pitchFamily="34" charset="0"/>
                  </a:rPr>
                  <a:t>click</a:t>
                </a:r>
                <a:r>
                  <a:rPr lang="en-US" altLang="zh-CN" sz="1000" dirty="0" smtClean="0">
                    <a:solidFill>
                      <a:schemeClr val="bg1">
                        <a:lumMod val="85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Arial" panose="020B0604020202020204" pitchFamily="34" charset="0"/>
                  </a:rPr>
                  <a:t> here to modify the text </a:t>
                </a:r>
                <a:r>
                  <a:rPr lang="zh-CN" altLang="en-US" sz="1000" dirty="0" smtClean="0">
                    <a:solidFill>
                      <a:schemeClr val="bg1">
                        <a:lumMod val="85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Arial" panose="020B0604020202020204" pitchFamily="34" charset="0"/>
                  </a:rPr>
                  <a:t>。</a:t>
                </a:r>
                <a:endPara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 rot="7200000">
              <a:off x="5498283" y="1722114"/>
              <a:ext cx="1195434" cy="1240339"/>
              <a:chOff x="3923830" y="1999586"/>
              <a:chExt cx="4060805" cy="4213348"/>
            </a:xfrm>
            <a:blipFill>
              <a:blip r:embed="rId4"/>
              <a:stretch>
                <a:fillRect/>
              </a:stretch>
            </a:blipFill>
          </p:grpSpPr>
          <p:sp>
            <p:nvSpPr>
              <p:cNvPr id="13" name="任意多边形 12"/>
              <p:cNvSpPr/>
              <p:nvPr/>
            </p:nvSpPr>
            <p:spPr>
              <a:xfrm rot="18000000">
                <a:off x="4549304" y="2468824"/>
                <a:ext cx="3633691" cy="3236971"/>
              </a:xfrm>
              <a:custGeom>
                <a:avLst/>
                <a:gdLst>
                  <a:gd name="connsiteX0" fmla="*/ 2085183 w 3633690"/>
                  <a:gd name="connsiteY0" fmla="*/ 2855641 h 3236971"/>
                  <a:gd name="connsiteX1" fmla="*/ 2086604 w 3633690"/>
                  <a:gd name="connsiteY1" fmla="*/ 2858103 h 3236971"/>
                  <a:gd name="connsiteX2" fmla="*/ 1868867 w 3633690"/>
                  <a:gd name="connsiteY2" fmla="*/ 3236971 h 3236971"/>
                  <a:gd name="connsiteX3" fmla="*/ 1868866 w 3633690"/>
                  <a:gd name="connsiteY3" fmla="*/ 3236971 h 3236971"/>
                  <a:gd name="connsiteX4" fmla="*/ 1866944 w 3633690"/>
                  <a:gd name="connsiteY4" fmla="*/ 3233642 h 3236971"/>
                  <a:gd name="connsiteX5" fmla="*/ 3633690 w 3633690"/>
                  <a:gd name="connsiteY5" fmla="*/ 166146 h 3236971"/>
                  <a:gd name="connsiteX6" fmla="*/ 3507178 w 3633690"/>
                  <a:gd name="connsiteY6" fmla="*/ 386279 h 3236971"/>
                  <a:gd name="connsiteX7" fmla="*/ 659496 w 3633690"/>
                  <a:gd name="connsiteY7" fmla="*/ 386279 h 3236971"/>
                  <a:gd name="connsiteX8" fmla="*/ 1648706 w 3633690"/>
                  <a:gd name="connsiteY8" fmla="*/ 2099642 h 3236971"/>
                  <a:gd name="connsiteX9" fmla="*/ 1430468 w 3633690"/>
                  <a:gd name="connsiteY9" fmla="*/ 2477642 h 3236971"/>
                  <a:gd name="connsiteX10" fmla="*/ 1 w 3633690"/>
                  <a:gd name="connsiteY10" fmla="*/ 2 h 3236971"/>
                  <a:gd name="connsiteX11" fmla="*/ 2 w 3633690"/>
                  <a:gd name="connsiteY11" fmla="*/ 0 h 3236971"/>
                  <a:gd name="connsiteX12" fmla="*/ 0 w 3633690"/>
                  <a:gd name="connsiteY12" fmla="*/ 0 h 3236971"/>
                  <a:gd name="connsiteX13" fmla="*/ 436978 w 3633690"/>
                  <a:gd name="connsiteY13" fmla="*/ 867 h 3236971"/>
                  <a:gd name="connsiteX14" fmla="*/ 441257 w 3633690"/>
                  <a:gd name="connsiteY14" fmla="*/ 8279 h 3236971"/>
                  <a:gd name="connsiteX15" fmla="*/ 3289170 w 3633690"/>
                  <a:gd name="connsiteY15" fmla="*/ 8279 h 3236971"/>
                  <a:gd name="connsiteX16" fmla="*/ 3507293 w 3633690"/>
                  <a:gd name="connsiteY16" fmla="*/ 386079 h 3236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33690" h="3236971">
                    <a:moveTo>
                      <a:pt x="2085183" y="2855641"/>
                    </a:moveTo>
                    <a:lnTo>
                      <a:pt x="2086604" y="2858103"/>
                    </a:lnTo>
                    <a:lnTo>
                      <a:pt x="1868867" y="3236971"/>
                    </a:lnTo>
                    <a:lnTo>
                      <a:pt x="1868866" y="3236971"/>
                    </a:lnTo>
                    <a:lnTo>
                      <a:pt x="1866944" y="3233642"/>
                    </a:lnTo>
                    <a:close/>
                    <a:moveTo>
                      <a:pt x="3633690" y="166146"/>
                    </a:moveTo>
                    <a:lnTo>
                      <a:pt x="3507178" y="386279"/>
                    </a:lnTo>
                    <a:lnTo>
                      <a:pt x="659496" y="386279"/>
                    </a:lnTo>
                    <a:lnTo>
                      <a:pt x="1648706" y="2099642"/>
                    </a:lnTo>
                    <a:lnTo>
                      <a:pt x="1430468" y="2477642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436978" y="867"/>
                    </a:lnTo>
                    <a:lnTo>
                      <a:pt x="441257" y="8279"/>
                    </a:lnTo>
                    <a:lnTo>
                      <a:pt x="3289170" y="8279"/>
                    </a:lnTo>
                    <a:lnTo>
                      <a:pt x="3507293" y="3860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任意多边形 13"/>
              <p:cNvSpPr/>
              <p:nvPr/>
            </p:nvSpPr>
            <p:spPr>
              <a:xfrm rot="10800000">
                <a:off x="3923830" y="1999586"/>
                <a:ext cx="3633689" cy="3236972"/>
              </a:xfrm>
              <a:custGeom>
                <a:avLst/>
                <a:gdLst>
                  <a:gd name="connsiteX0" fmla="*/ 2085183 w 3633690"/>
                  <a:gd name="connsiteY0" fmla="*/ 2855641 h 3236971"/>
                  <a:gd name="connsiteX1" fmla="*/ 2086604 w 3633690"/>
                  <a:gd name="connsiteY1" fmla="*/ 2858103 h 3236971"/>
                  <a:gd name="connsiteX2" fmla="*/ 1868867 w 3633690"/>
                  <a:gd name="connsiteY2" fmla="*/ 3236971 h 3236971"/>
                  <a:gd name="connsiteX3" fmla="*/ 1868866 w 3633690"/>
                  <a:gd name="connsiteY3" fmla="*/ 3236971 h 3236971"/>
                  <a:gd name="connsiteX4" fmla="*/ 1866944 w 3633690"/>
                  <a:gd name="connsiteY4" fmla="*/ 3233642 h 3236971"/>
                  <a:gd name="connsiteX5" fmla="*/ 3633690 w 3633690"/>
                  <a:gd name="connsiteY5" fmla="*/ 166146 h 3236971"/>
                  <a:gd name="connsiteX6" fmla="*/ 3507178 w 3633690"/>
                  <a:gd name="connsiteY6" fmla="*/ 386279 h 3236971"/>
                  <a:gd name="connsiteX7" fmla="*/ 659496 w 3633690"/>
                  <a:gd name="connsiteY7" fmla="*/ 386279 h 3236971"/>
                  <a:gd name="connsiteX8" fmla="*/ 1648706 w 3633690"/>
                  <a:gd name="connsiteY8" fmla="*/ 2099642 h 3236971"/>
                  <a:gd name="connsiteX9" fmla="*/ 1430468 w 3633690"/>
                  <a:gd name="connsiteY9" fmla="*/ 2477642 h 3236971"/>
                  <a:gd name="connsiteX10" fmla="*/ 1 w 3633690"/>
                  <a:gd name="connsiteY10" fmla="*/ 2 h 3236971"/>
                  <a:gd name="connsiteX11" fmla="*/ 2 w 3633690"/>
                  <a:gd name="connsiteY11" fmla="*/ 0 h 3236971"/>
                  <a:gd name="connsiteX12" fmla="*/ 0 w 3633690"/>
                  <a:gd name="connsiteY12" fmla="*/ 0 h 3236971"/>
                  <a:gd name="connsiteX13" fmla="*/ 436978 w 3633690"/>
                  <a:gd name="connsiteY13" fmla="*/ 867 h 3236971"/>
                  <a:gd name="connsiteX14" fmla="*/ 441257 w 3633690"/>
                  <a:gd name="connsiteY14" fmla="*/ 8279 h 3236971"/>
                  <a:gd name="connsiteX15" fmla="*/ 3289170 w 3633690"/>
                  <a:gd name="connsiteY15" fmla="*/ 8279 h 3236971"/>
                  <a:gd name="connsiteX16" fmla="*/ 3507293 w 3633690"/>
                  <a:gd name="connsiteY16" fmla="*/ 386079 h 3236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33690" h="3236971">
                    <a:moveTo>
                      <a:pt x="2085183" y="2855641"/>
                    </a:moveTo>
                    <a:lnTo>
                      <a:pt x="2086604" y="2858103"/>
                    </a:lnTo>
                    <a:lnTo>
                      <a:pt x="1868867" y="3236971"/>
                    </a:lnTo>
                    <a:lnTo>
                      <a:pt x="1868866" y="3236971"/>
                    </a:lnTo>
                    <a:lnTo>
                      <a:pt x="1866944" y="3233642"/>
                    </a:lnTo>
                    <a:close/>
                    <a:moveTo>
                      <a:pt x="3633690" y="166146"/>
                    </a:moveTo>
                    <a:lnTo>
                      <a:pt x="3507178" y="386279"/>
                    </a:lnTo>
                    <a:lnTo>
                      <a:pt x="659496" y="386279"/>
                    </a:lnTo>
                    <a:lnTo>
                      <a:pt x="1648706" y="2099642"/>
                    </a:lnTo>
                    <a:lnTo>
                      <a:pt x="1430468" y="2477642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436978" y="867"/>
                    </a:lnTo>
                    <a:lnTo>
                      <a:pt x="441257" y="8279"/>
                    </a:lnTo>
                    <a:lnTo>
                      <a:pt x="3289170" y="8279"/>
                    </a:lnTo>
                    <a:lnTo>
                      <a:pt x="3507293" y="3860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5" name="任意多边形 14"/>
              <p:cNvSpPr/>
              <p:nvPr/>
            </p:nvSpPr>
            <p:spPr>
              <a:xfrm rot="3592115">
                <a:off x="3826784" y="2777603"/>
                <a:ext cx="3633691" cy="3236971"/>
              </a:xfrm>
              <a:custGeom>
                <a:avLst/>
                <a:gdLst>
                  <a:gd name="connsiteX0" fmla="*/ 2085183 w 3633690"/>
                  <a:gd name="connsiteY0" fmla="*/ 2855641 h 3236971"/>
                  <a:gd name="connsiteX1" fmla="*/ 2086604 w 3633690"/>
                  <a:gd name="connsiteY1" fmla="*/ 2858103 h 3236971"/>
                  <a:gd name="connsiteX2" fmla="*/ 1868867 w 3633690"/>
                  <a:gd name="connsiteY2" fmla="*/ 3236971 h 3236971"/>
                  <a:gd name="connsiteX3" fmla="*/ 1868866 w 3633690"/>
                  <a:gd name="connsiteY3" fmla="*/ 3236971 h 3236971"/>
                  <a:gd name="connsiteX4" fmla="*/ 1866944 w 3633690"/>
                  <a:gd name="connsiteY4" fmla="*/ 3233642 h 3236971"/>
                  <a:gd name="connsiteX5" fmla="*/ 3633690 w 3633690"/>
                  <a:gd name="connsiteY5" fmla="*/ 166146 h 3236971"/>
                  <a:gd name="connsiteX6" fmla="*/ 3507178 w 3633690"/>
                  <a:gd name="connsiteY6" fmla="*/ 386279 h 3236971"/>
                  <a:gd name="connsiteX7" fmla="*/ 659496 w 3633690"/>
                  <a:gd name="connsiteY7" fmla="*/ 386279 h 3236971"/>
                  <a:gd name="connsiteX8" fmla="*/ 1648706 w 3633690"/>
                  <a:gd name="connsiteY8" fmla="*/ 2099642 h 3236971"/>
                  <a:gd name="connsiteX9" fmla="*/ 1430468 w 3633690"/>
                  <a:gd name="connsiteY9" fmla="*/ 2477642 h 3236971"/>
                  <a:gd name="connsiteX10" fmla="*/ 1 w 3633690"/>
                  <a:gd name="connsiteY10" fmla="*/ 2 h 3236971"/>
                  <a:gd name="connsiteX11" fmla="*/ 2 w 3633690"/>
                  <a:gd name="connsiteY11" fmla="*/ 0 h 3236971"/>
                  <a:gd name="connsiteX12" fmla="*/ 0 w 3633690"/>
                  <a:gd name="connsiteY12" fmla="*/ 0 h 3236971"/>
                  <a:gd name="connsiteX13" fmla="*/ 436978 w 3633690"/>
                  <a:gd name="connsiteY13" fmla="*/ 867 h 3236971"/>
                  <a:gd name="connsiteX14" fmla="*/ 441257 w 3633690"/>
                  <a:gd name="connsiteY14" fmla="*/ 8279 h 3236971"/>
                  <a:gd name="connsiteX15" fmla="*/ 3289170 w 3633690"/>
                  <a:gd name="connsiteY15" fmla="*/ 8279 h 3236971"/>
                  <a:gd name="connsiteX16" fmla="*/ 3507293 w 3633690"/>
                  <a:gd name="connsiteY16" fmla="*/ 386079 h 3236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33690" h="3236971">
                    <a:moveTo>
                      <a:pt x="2085183" y="2855641"/>
                    </a:moveTo>
                    <a:lnTo>
                      <a:pt x="2086604" y="2858103"/>
                    </a:lnTo>
                    <a:lnTo>
                      <a:pt x="1868867" y="3236971"/>
                    </a:lnTo>
                    <a:lnTo>
                      <a:pt x="1868866" y="3236971"/>
                    </a:lnTo>
                    <a:lnTo>
                      <a:pt x="1866944" y="3233642"/>
                    </a:lnTo>
                    <a:close/>
                    <a:moveTo>
                      <a:pt x="3633690" y="166146"/>
                    </a:moveTo>
                    <a:lnTo>
                      <a:pt x="3507178" y="386279"/>
                    </a:lnTo>
                    <a:lnTo>
                      <a:pt x="659496" y="386279"/>
                    </a:lnTo>
                    <a:lnTo>
                      <a:pt x="1648706" y="2099642"/>
                    </a:lnTo>
                    <a:lnTo>
                      <a:pt x="1430468" y="2477642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436978" y="867"/>
                    </a:lnTo>
                    <a:lnTo>
                      <a:pt x="441257" y="8279"/>
                    </a:lnTo>
                    <a:lnTo>
                      <a:pt x="3289170" y="8279"/>
                    </a:lnTo>
                    <a:lnTo>
                      <a:pt x="3507293" y="3860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876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29189" y="1174379"/>
            <a:ext cx="4140646" cy="4153943"/>
            <a:chOff x="4029189" y="1174379"/>
            <a:chExt cx="4140646" cy="4153943"/>
          </a:xfrm>
        </p:grpSpPr>
        <p:sp>
          <p:nvSpPr>
            <p:cNvPr id="6" name="圆角矩形 5"/>
            <p:cNvSpPr/>
            <p:nvPr/>
          </p:nvSpPr>
          <p:spPr>
            <a:xfrm rot="2716581">
              <a:off x="4029187" y="1187674"/>
              <a:ext cx="4140650" cy="4140646"/>
            </a:xfrm>
            <a:prstGeom prst="roundRect">
              <a:avLst>
                <a:gd name="adj" fmla="val 0"/>
              </a:avLst>
            </a:prstGeom>
            <a:solidFill>
              <a:schemeClr val="bg1">
                <a:alpha val="12000"/>
              </a:schemeClr>
            </a:solidFill>
            <a:ln>
              <a:noFill/>
            </a:ln>
          </p:spPr>
          <p:txBody>
            <a:bodyPr rtlCol="0" anchor="ctr">
              <a:spAutoFit/>
            </a:bodyPr>
            <a:lstStyle/>
            <a:p>
              <a:pPr algn="ctr"/>
              <a:endParaRPr lang="zh-CN" altLang="en-US" sz="1100" dirty="0">
                <a:solidFill>
                  <a:srgbClr val="231B2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194396" y="4069876"/>
              <a:ext cx="3803208" cy="7017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extrusionH="8890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b="1" dirty="0">
                  <a:solidFill>
                    <a:prstClr val="white"/>
                  </a:solidFill>
                  <a:latin typeface="Arial" panose="020B0604020202020204" pitchFamily="34" charset="0"/>
                  <a:ea typeface="Microsoft JhengHei" panose="020B0604030504040204" pitchFamily="34" charset="-120"/>
                  <a:cs typeface="Arial" panose="020B0604020202020204" pitchFamily="34" charset="0"/>
                </a:rPr>
                <a:t>Some text about this part related goes here. Some text about this part related goes here. Some </a:t>
              </a:r>
            </a:p>
            <a:p>
              <a:pPr algn="ctr">
                <a:lnSpc>
                  <a:spcPct val="120000"/>
                </a:lnSpc>
              </a:pPr>
              <a:r>
                <a:rPr lang="en-US" altLang="zh-CN" sz="1100" b="1" dirty="0">
                  <a:solidFill>
                    <a:prstClr val="white"/>
                  </a:solidFill>
                  <a:latin typeface="Arial" panose="020B0604020202020204" pitchFamily="34" charset="0"/>
                  <a:ea typeface="Microsoft JhengHei" panose="020B0604030504040204" pitchFamily="34" charset="-120"/>
                  <a:cs typeface="Arial" panose="020B0604020202020204" pitchFamily="34" charset="0"/>
                </a:rPr>
                <a:t>text about this part related goes here. </a:t>
              </a: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4116030" y="3228628"/>
              <a:ext cx="3959941" cy="650945"/>
            </a:xfrm>
            <a:prstGeom prst="roundRect">
              <a:avLst>
                <a:gd name="adj" fmla="val 0"/>
              </a:avLst>
            </a:prstGeom>
            <a:solidFill>
              <a:srgbClr val="D82132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234226" y="3313018"/>
              <a:ext cx="1723549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zh-CN" altLang="en-US" sz="2400" b="1" spc="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财务分析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806726" y="1174379"/>
              <a:ext cx="257854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dirty="0" smtClean="0">
                  <a:solidFill>
                    <a:prstClr val="white"/>
                  </a:solidFill>
                  <a:latin typeface="Century Gothic" panose="020B0502020202020204" pitchFamily="34" charset="0"/>
                </a:rPr>
                <a:t>04</a:t>
              </a:r>
              <a:endParaRPr lang="zh-CN" altLang="en-US" sz="16600" b="1" dirty="0">
                <a:solidFill>
                  <a:prstClr val="white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0593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7" t="7787" r="1605" b="12456"/>
          <a:stretch>
            <a:fillRect/>
          </a:stretch>
        </p:blipFill>
        <p:spPr>
          <a:xfrm>
            <a:off x="6408955" y="4072254"/>
            <a:ext cx="3512568" cy="1988498"/>
          </a:xfrm>
          <a:custGeom>
            <a:avLst/>
            <a:gdLst>
              <a:gd name="connsiteX0" fmla="*/ 0 w 3512568"/>
              <a:gd name="connsiteY0" fmla="*/ 0 h 1988498"/>
              <a:gd name="connsiteX1" fmla="*/ 3512568 w 3512568"/>
              <a:gd name="connsiteY1" fmla="*/ 0 h 1988498"/>
              <a:gd name="connsiteX2" fmla="*/ 3512568 w 3512568"/>
              <a:gd name="connsiteY2" fmla="*/ 1988498 h 1988498"/>
              <a:gd name="connsiteX3" fmla="*/ 0 w 3512568"/>
              <a:gd name="connsiteY3" fmla="*/ 1988498 h 1988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2568" h="1988498">
                <a:moveTo>
                  <a:pt x="0" y="0"/>
                </a:moveTo>
                <a:lnTo>
                  <a:pt x="3512568" y="0"/>
                </a:lnTo>
                <a:lnTo>
                  <a:pt x="3512568" y="1988498"/>
                </a:lnTo>
                <a:lnTo>
                  <a:pt x="0" y="1988498"/>
                </a:lnTo>
                <a:close/>
              </a:path>
            </a:pathLst>
          </a:cu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" r="5597" b="10970"/>
          <a:stretch>
            <a:fillRect/>
          </a:stretch>
        </p:blipFill>
        <p:spPr>
          <a:xfrm>
            <a:off x="2263804" y="1997009"/>
            <a:ext cx="3512568" cy="1988498"/>
          </a:xfrm>
          <a:custGeom>
            <a:avLst/>
            <a:gdLst>
              <a:gd name="connsiteX0" fmla="*/ 0 w 3512568"/>
              <a:gd name="connsiteY0" fmla="*/ 0 h 1988498"/>
              <a:gd name="connsiteX1" fmla="*/ 3512568 w 3512568"/>
              <a:gd name="connsiteY1" fmla="*/ 0 h 1988498"/>
              <a:gd name="connsiteX2" fmla="*/ 3512568 w 3512568"/>
              <a:gd name="connsiteY2" fmla="*/ 1988498 h 1988498"/>
              <a:gd name="connsiteX3" fmla="*/ 0 w 3512568"/>
              <a:gd name="connsiteY3" fmla="*/ 1988498 h 1988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2568" h="1988498">
                <a:moveTo>
                  <a:pt x="0" y="0"/>
                </a:moveTo>
                <a:lnTo>
                  <a:pt x="3512568" y="0"/>
                </a:lnTo>
                <a:lnTo>
                  <a:pt x="3512568" y="1988498"/>
                </a:lnTo>
                <a:lnTo>
                  <a:pt x="0" y="1988498"/>
                </a:lnTo>
                <a:close/>
              </a:path>
            </a:pathLst>
          </a:custGeom>
        </p:spPr>
      </p:pic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4.1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投资需求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sp>
        <p:nvSpPr>
          <p:cNvPr id="5" name="矩形 117"/>
          <p:cNvSpPr>
            <a:spLocks noChangeArrowheads="1"/>
          </p:cNvSpPr>
          <p:nvPr/>
        </p:nvSpPr>
        <p:spPr bwMode="auto">
          <a:xfrm>
            <a:off x="6408955" y="2125462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1600" dirty="0" smtClean="0">
                <a:solidFill>
                  <a:schemeClr val="bg1"/>
                </a:solidFill>
                <a:latin typeface="+mn-ea"/>
                <a:ea typeface="+mn-ea"/>
              </a:rPr>
              <a:t>投资需求</a:t>
            </a:r>
            <a:endParaRPr lang="zh-CN" altLang="en-US" sz="16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7" name="矩形 117"/>
          <p:cNvSpPr>
            <a:spLocks noChangeArrowheads="1"/>
          </p:cNvSpPr>
          <p:nvPr/>
        </p:nvSpPr>
        <p:spPr bwMode="auto">
          <a:xfrm>
            <a:off x="4770969" y="4202131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zh-CN" altLang="en-US" sz="1600" dirty="0" smtClean="0">
                <a:solidFill>
                  <a:schemeClr val="bg1"/>
                </a:solidFill>
                <a:latin typeface="+mn-ea"/>
                <a:ea typeface="+mn-ea"/>
              </a:rPr>
              <a:t>投资需求</a:t>
            </a:r>
            <a:endParaRPr lang="zh-CN" altLang="en-US" sz="16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408955" y="2464016"/>
            <a:ext cx="279497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altLang="zh-CN" sz="1200" dirty="0">
                <a:solidFill>
                  <a:prstClr val="white"/>
                </a:solidFill>
                <a:latin typeface="+mn-ea"/>
                <a:cs typeface="Arial" panose="020B0604020202020204" pitchFamily="34" charset="0"/>
              </a:rPr>
              <a:t>Put your text about this part related goes here. Put your text about this part related goes here. </a:t>
            </a:r>
          </a:p>
        </p:txBody>
      </p:sp>
      <p:sp>
        <p:nvSpPr>
          <p:cNvPr id="13" name="矩形 12"/>
          <p:cNvSpPr/>
          <p:nvPr/>
        </p:nvSpPr>
        <p:spPr>
          <a:xfrm>
            <a:off x="2981395" y="4540685"/>
            <a:ext cx="279497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en-US" altLang="zh-CN" sz="1200" dirty="0">
                <a:solidFill>
                  <a:prstClr val="white"/>
                </a:solidFill>
                <a:latin typeface="+mn-ea"/>
                <a:cs typeface="Arial" panose="020B0604020202020204" pitchFamily="34" charset="0"/>
              </a:rPr>
              <a:t>Put your text about this part related goes here. Put your text about this part related goes here. </a:t>
            </a:r>
          </a:p>
        </p:txBody>
      </p:sp>
    </p:spTree>
    <p:extLst>
      <p:ext uri="{BB962C8B-B14F-4D97-AF65-F5344CB8AC3E}">
        <p14:creationId xmlns:p14="http://schemas.microsoft.com/office/powerpoint/2010/main" val="147492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4.1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投资需求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816391" y="2166422"/>
            <a:ext cx="8559218" cy="4151349"/>
            <a:chOff x="1816391" y="2166422"/>
            <a:chExt cx="8559218" cy="4151349"/>
          </a:xfrm>
        </p:grpSpPr>
        <p:sp>
          <p:nvSpPr>
            <p:cNvPr id="6" name="Freeform 3"/>
            <p:cNvSpPr>
              <a:spLocks/>
            </p:cNvSpPr>
            <p:nvPr/>
          </p:nvSpPr>
          <p:spPr bwMode="auto">
            <a:xfrm>
              <a:off x="5673699" y="2166422"/>
              <a:ext cx="1129630" cy="942708"/>
            </a:xfrm>
            <a:custGeom>
              <a:avLst/>
              <a:gdLst>
                <a:gd name="T0" fmla="*/ 229 w 1088"/>
                <a:gd name="T1" fmla="*/ 544 h 988"/>
                <a:gd name="T2" fmla="*/ 272 w 1088"/>
                <a:gd name="T3" fmla="*/ 593 h 988"/>
                <a:gd name="T4" fmla="*/ 304 w 1088"/>
                <a:gd name="T5" fmla="*/ 586 h 988"/>
                <a:gd name="T6" fmla="*/ 346 w 1088"/>
                <a:gd name="T7" fmla="*/ 589 h 988"/>
                <a:gd name="T8" fmla="*/ 391 w 1088"/>
                <a:gd name="T9" fmla="*/ 579 h 988"/>
                <a:gd name="T10" fmla="*/ 423 w 1088"/>
                <a:gd name="T11" fmla="*/ 617 h 988"/>
                <a:gd name="T12" fmla="*/ 449 w 1088"/>
                <a:gd name="T13" fmla="*/ 626 h 988"/>
                <a:gd name="T14" fmla="*/ 479 w 1088"/>
                <a:gd name="T15" fmla="*/ 645 h 988"/>
                <a:gd name="T16" fmla="*/ 487 w 1088"/>
                <a:gd name="T17" fmla="*/ 609 h 988"/>
                <a:gd name="T18" fmla="*/ 520 w 1088"/>
                <a:gd name="T19" fmla="*/ 646 h 988"/>
                <a:gd name="T20" fmla="*/ 549 w 1088"/>
                <a:gd name="T21" fmla="*/ 663 h 988"/>
                <a:gd name="T22" fmla="*/ 581 w 1088"/>
                <a:gd name="T23" fmla="*/ 625 h 988"/>
                <a:gd name="T24" fmla="*/ 602 w 1088"/>
                <a:gd name="T25" fmla="*/ 622 h 988"/>
                <a:gd name="T26" fmla="*/ 636 w 1088"/>
                <a:gd name="T27" fmla="*/ 645 h 988"/>
                <a:gd name="T28" fmla="*/ 665 w 1088"/>
                <a:gd name="T29" fmla="*/ 646 h 988"/>
                <a:gd name="T30" fmla="*/ 655 w 1088"/>
                <a:gd name="T31" fmla="*/ 594 h 988"/>
                <a:gd name="T32" fmla="*/ 640 w 1088"/>
                <a:gd name="T33" fmla="*/ 530 h 988"/>
                <a:gd name="T34" fmla="*/ 713 w 1088"/>
                <a:gd name="T35" fmla="*/ 502 h 988"/>
                <a:gd name="T36" fmla="*/ 720 w 1088"/>
                <a:gd name="T37" fmla="*/ 470 h 988"/>
                <a:gd name="T38" fmla="*/ 729 w 1088"/>
                <a:gd name="T39" fmla="*/ 439 h 988"/>
                <a:gd name="T40" fmla="*/ 733 w 1088"/>
                <a:gd name="T41" fmla="*/ 315 h 988"/>
                <a:gd name="T42" fmla="*/ 730 w 1088"/>
                <a:gd name="T43" fmla="*/ 262 h 988"/>
                <a:gd name="T44" fmla="*/ 726 w 1088"/>
                <a:gd name="T45" fmla="*/ 237 h 988"/>
                <a:gd name="T46" fmla="*/ 678 w 1088"/>
                <a:gd name="T47" fmla="*/ 274 h 988"/>
                <a:gd name="T48" fmla="*/ 627 w 1088"/>
                <a:gd name="T49" fmla="*/ 319 h 988"/>
                <a:gd name="T50" fmla="*/ 536 w 1088"/>
                <a:gd name="T51" fmla="*/ 319 h 988"/>
                <a:gd name="T52" fmla="*/ 525 w 1088"/>
                <a:gd name="T53" fmla="*/ 284 h 988"/>
                <a:gd name="T54" fmla="*/ 493 w 1088"/>
                <a:gd name="T55" fmla="*/ 262 h 988"/>
                <a:gd name="T56" fmla="*/ 434 w 1088"/>
                <a:gd name="T57" fmla="*/ 247 h 988"/>
                <a:gd name="T58" fmla="*/ 385 w 1088"/>
                <a:gd name="T59" fmla="*/ 241 h 988"/>
                <a:gd name="T60" fmla="*/ 343 w 1088"/>
                <a:gd name="T61" fmla="*/ 212 h 988"/>
                <a:gd name="T62" fmla="*/ 322 w 1088"/>
                <a:gd name="T63" fmla="*/ 177 h 988"/>
                <a:gd name="T64" fmla="*/ 292 w 1088"/>
                <a:gd name="T65" fmla="*/ 140 h 988"/>
                <a:gd name="T66" fmla="*/ 255 w 1088"/>
                <a:gd name="T67" fmla="*/ 82 h 988"/>
                <a:gd name="T68" fmla="*/ 216 w 1088"/>
                <a:gd name="T69" fmla="*/ 24 h 988"/>
                <a:gd name="T70" fmla="*/ 152 w 1088"/>
                <a:gd name="T71" fmla="*/ 14 h 988"/>
                <a:gd name="T72" fmla="*/ 81 w 1088"/>
                <a:gd name="T73" fmla="*/ 0 h 988"/>
                <a:gd name="T74" fmla="*/ 3 w 1088"/>
                <a:gd name="T75" fmla="*/ 33 h 988"/>
                <a:gd name="T76" fmla="*/ 0 w 1088"/>
                <a:gd name="T77" fmla="*/ 94 h 988"/>
                <a:gd name="T78" fmla="*/ 34 w 1088"/>
                <a:gd name="T79" fmla="*/ 117 h 988"/>
                <a:gd name="T80" fmla="*/ 76 w 1088"/>
                <a:gd name="T81" fmla="*/ 109 h 988"/>
                <a:gd name="T82" fmla="*/ 85 w 1088"/>
                <a:gd name="T83" fmla="*/ 150 h 988"/>
                <a:gd name="T84" fmla="*/ 136 w 1088"/>
                <a:gd name="T85" fmla="*/ 173 h 988"/>
                <a:gd name="T86" fmla="*/ 167 w 1088"/>
                <a:gd name="T87" fmla="*/ 160 h 988"/>
                <a:gd name="T88" fmla="*/ 255 w 1088"/>
                <a:gd name="T89" fmla="*/ 165 h 988"/>
                <a:gd name="T90" fmla="*/ 241 w 1088"/>
                <a:gd name="T91" fmla="*/ 281 h 988"/>
                <a:gd name="T92" fmla="*/ 229 w 1088"/>
                <a:gd name="T93" fmla="*/ 317 h 988"/>
                <a:gd name="T94" fmla="*/ 224 w 1088"/>
                <a:gd name="T95" fmla="*/ 392 h 988"/>
                <a:gd name="T96" fmla="*/ 203 w 1088"/>
                <a:gd name="T97" fmla="*/ 376 h 988"/>
                <a:gd name="T98" fmla="*/ 158 w 1088"/>
                <a:gd name="T99" fmla="*/ 444 h 988"/>
                <a:gd name="T100" fmla="*/ 139 w 1088"/>
                <a:gd name="T101" fmla="*/ 477 h 988"/>
                <a:gd name="T102" fmla="*/ 203 w 1088"/>
                <a:gd name="T103" fmla="*/ 500 h 988"/>
                <a:gd name="T104" fmla="*/ 203 w 1088"/>
                <a:gd name="T105" fmla="*/ 514 h 988"/>
                <a:gd name="T106" fmla="*/ 181 w 1088"/>
                <a:gd name="T107" fmla="*/ 542 h 98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1088"/>
                <a:gd name="T163" fmla="*/ 0 h 988"/>
                <a:gd name="T164" fmla="*/ 1088 w 1088"/>
                <a:gd name="T165" fmla="*/ 988 h 988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1088" h="988">
                  <a:moveTo>
                    <a:pt x="275" y="816"/>
                  </a:moveTo>
                  <a:lnTo>
                    <a:pt x="332" y="807"/>
                  </a:lnTo>
                  <a:lnTo>
                    <a:pt x="357" y="853"/>
                  </a:lnTo>
                  <a:lnTo>
                    <a:pt x="394" y="879"/>
                  </a:lnTo>
                  <a:lnTo>
                    <a:pt x="419" y="869"/>
                  </a:lnTo>
                  <a:lnTo>
                    <a:pt x="441" y="869"/>
                  </a:lnTo>
                  <a:lnTo>
                    <a:pt x="478" y="846"/>
                  </a:lnTo>
                  <a:lnTo>
                    <a:pt x="502" y="874"/>
                  </a:lnTo>
                  <a:lnTo>
                    <a:pt x="520" y="879"/>
                  </a:lnTo>
                  <a:lnTo>
                    <a:pt x="567" y="859"/>
                  </a:lnTo>
                  <a:lnTo>
                    <a:pt x="602" y="879"/>
                  </a:lnTo>
                  <a:lnTo>
                    <a:pt x="614" y="915"/>
                  </a:lnTo>
                  <a:lnTo>
                    <a:pt x="638" y="915"/>
                  </a:lnTo>
                  <a:lnTo>
                    <a:pt x="651" y="929"/>
                  </a:lnTo>
                  <a:lnTo>
                    <a:pt x="682" y="964"/>
                  </a:lnTo>
                  <a:lnTo>
                    <a:pt x="695" y="957"/>
                  </a:lnTo>
                  <a:lnTo>
                    <a:pt x="689" y="915"/>
                  </a:lnTo>
                  <a:lnTo>
                    <a:pt x="707" y="903"/>
                  </a:lnTo>
                  <a:lnTo>
                    <a:pt x="733" y="952"/>
                  </a:lnTo>
                  <a:lnTo>
                    <a:pt x="754" y="959"/>
                  </a:lnTo>
                  <a:lnTo>
                    <a:pt x="779" y="987"/>
                  </a:lnTo>
                  <a:lnTo>
                    <a:pt x="797" y="984"/>
                  </a:lnTo>
                  <a:lnTo>
                    <a:pt x="805" y="971"/>
                  </a:lnTo>
                  <a:lnTo>
                    <a:pt x="843" y="927"/>
                  </a:lnTo>
                  <a:lnTo>
                    <a:pt x="860" y="940"/>
                  </a:lnTo>
                  <a:lnTo>
                    <a:pt x="873" y="922"/>
                  </a:lnTo>
                  <a:lnTo>
                    <a:pt x="884" y="945"/>
                  </a:lnTo>
                  <a:lnTo>
                    <a:pt x="922" y="957"/>
                  </a:lnTo>
                  <a:lnTo>
                    <a:pt x="947" y="957"/>
                  </a:lnTo>
                  <a:lnTo>
                    <a:pt x="964" y="959"/>
                  </a:lnTo>
                  <a:lnTo>
                    <a:pt x="955" y="940"/>
                  </a:lnTo>
                  <a:lnTo>
                    <a:pt x="950" y="881"/>
                  </a:lnTo>
                  <a:lnTo>
                    <a:pt x="904" y="811"/>
                  </a:lnTo>
                  <a:lnTo>
                    <a:pt x="929" y="786"/>
                  </a:lnTo>
                  <a:lnTo>
                    <a:pt x="952" y="744"/>
                  </a:lnTo>
                  <a:lnTo>
                    <a:pt x="1035" y="744"/>
                  </a:lnTo>
                  <a:lnTo>
                    <a:pt x="1049" y="733"/>
                  </a:lnTo>
                  <a:lnTo>
                    <a:pt x="1045" y="697"/>
                  </a:lnTo>
                  <a:lnTo>
                    <a:pt x="1063" y="669"/>
                  </a:lnTo>
                  <a:lnTo>
                    <a:pt x="1058" y="651"/>
                  </a:lnTo>
                  <a:lnTo>
                    <a:pt x="1064" y="622"/>
                  </a:lnTo>
                  <a:lnTo>
                    <a:pt x="1063" y="468"/>
                  </a:lnTo>
                  <a:lnTo>
                    <a:pt x="1087" y="419"/>
                  </a:lnTo>
                  <a:lnTo>
                    <a:pt x="1059" y="388"/>
                  </a:lnTo>
                  <a:lnTo>
                    <a:pt x="1064" y="368"/>
                  </a:lnTo>
                  <a:lnTo>
                    <a:pt x="1053" y="352"/>
                  </a:lnTo>
                  <a:lnTo>
                    <a:pt x="1021" y="363"/>
                  </a:lnTo>
                  <a:lnTo>
                    <a:pt x="983" y="406"/>
                  </a:lnTo>
                  <a:lnTo>
                    <a:pt x="947" y="422"/>
                  </a:lnTo>
                  <a:lnTo>
                    <a:pt x="909" y="473"/>
                  </a:lnTo>
                  <a:lnTo>
                    <a:pt x="818" y="503"/>
                  </a:lnTo>
                  <a:lnTo>
                    <a:pt x="777" y="473"/>
                  </a:lnTo>
                  <a:lnTo>
                    <a:pt x="782" y="454"/>
                  </a:lnTo>
                  <a:lnTo>
                    <a:pt x="761" y="422"/>
                  </a:lnTo>
                  <a:lnTo>
                    <a:pt x="749" y="388"/>
                  </a:lnTo>
                  <a:lnTo>
                    <a:pt x="715" y="388"/>
                  </a:lnTo>
                  <a:lnTo>
                    <a:pt x="652" y="357"/>
                  </a:lnTo>
                  <a:lnTo>
                    <a:pt x="629" y="366"/>
                  </a:lnTo>
                  <a:lnTo>
                    <a:pt x="602" y="352"/>
                  </a:lnTo>
                  <a:lnTo>
                    <a:pt x="559" y="358"/>
                  </a:lnTo>
                  <a:lnTo>
                    <a:pt x="520" y="345"/>
                  </a:lnTo>
                  <a:lnTo>
                    <a:pt x="497" y="314"/>
                  </a:lnTo>
                  <a:lnTo>
                    <a:pt x="478" y="290"/>
                  </a:lnTo>
                  <a:lnTo>
                    <a:pt x="467" y="263"/>
                  </a:lnTo>
                  <a:lnTo>
                    <a:pt x="441" y="236"/>
                  </a:lnTo>
                  <a:lnTo>
                    <a:pt x="424" y="208"/>
                  </a:lnTo>
                  <a:lnTo>
                    <a:pt x="382" y="154"/>
                  </a:lnTo>
                  <a:lnTo>
                    <a:pt x="370" y="122"/>
                  </a:lnTo>
                  <a:lnTo>
                    <a:pt x="325" y="65"/>
                  </a:lnTo>
                  <a:lnTo>
                    <a:pt x="313" y="35"/>
                  </a:lnTo>
                  <a:lnTo>
                    <a:pt x="259" y="9"/>
                  </a:lnTo>
                  <a:lnTo>
                    <a:pt x="221" y="21"/>
                  </a:lnTo>
                  <a:lnTo>
                    <a:pt x="190" y="14"/>
                  </a:lnTo>
                  <a:lnTo>
                    <a:pt x="118" y="0"/>
                  </a:lnTo>
                  <a:lnTo>
                    <a:pt x="22" y="33"/>
                  </a:lnTo>
                  <a:lnTo>
                    <a:pt x="4" y="49"/>
                  </a:lnTo>
                  <a:lnTo>
                    <a:pt x="25" y="76"/>
                  </a:lnTo>
                  <a:lnTo>
                    <a:pt x="0" y="139"/>
                  </a:lnTo>
                  <a:lnTo>
                    <a:pt x="7" y="146"/>
                  </a:lnTo>
                  <a:lnTo>
                    <a:pt x="50" y="173"/>
                  </a:lnTo>
                  <a:lnTo>
                    <a:pt x="71" y="136"/>
                  </a:lnTo>
                  <a:lnTo>
                    <a:pt x="110" y="161"/>
                  </a:lnTo>
                  <a:lnTo>
                    <a:pt x="107" y="179"/>
                  </a:lnTo>
                  <a:lnTo>
                    <a:pt x="123" y="223"/>
                  </a:lnTo>
                  <a:lnTo>
                    <a:pt x="147" y="249"/>
                  </a:lnTo>
                  <a:lnTo>
                    <a:pt x="197" y="257"/>
                  </a:lnTo>
                  <a:lnTo>
                    <a:pt x="212" y="243"/>
                  </a:lnTo>
                  <a:lnTo>
                    <a:pt x="242" y="238"/>
                  </a:lnTo>
                  <a:lnTo>
                    <a:pt x="295" y="190"/>
                  </a:lnTo>
                  <a:lnTo>
                    <a:pt x="370" y="245"/>
                  </a:lnTo>
                  <a:lnTo>
                    <a:pt x="345" y="345"/>
                  </a:lnTo>
                  <a:lnTo>
                    <a:pt x="350" y="417"/>
                  </a:lnTo>
                  <a:lnTo>
                    <a:pt x="350" y="461"/>
                  </a:lnTo>
                  <a:lnTo>
                    <a:pt x="332" y="471"/>
                  </a:lnTo>
                  <a:lnTo>
                    <a:pt x="329" y="585"/>
                  </a:lnTo>
                  <a:lnTo>
                    <a:pt x="325" y="582"/>
                  </a:lnTo>
                  <a:lnTo>
                    <a:pt x="304" y="558"/>
                  </a:lnTo>
                  <a:lnTo>
                    <a:pt x="295" y="558"/>
                  </a:lnTo>
                  <a:lnTo>
                    <a:pt x="289" y="566"/>
                  </a:lnTo>
                  <a:lnTo>
                    <a:pt x="229" y="659"/>
                  </a:lnTo>
                  <a:lnTo>
                    <a:pt x="197" y="696"/>
                  </a:lnTo>
                  <a:lnTo>
                    <a:pt x="202" y="708"/>
                  </a:lnTo>
                  <a:lnTo>
                    <a:pt x="265" y="749"/>
                  </a:lnTo>
                  <a:lnTo>
                    <a:pt x="295" y="742"/>
                  </a:lnTo>
                  <a:lnTo>
                    <a:pt x="299" y="749"/>
                  </a:lnTo>
                  <a:lnTo>
                    <a:pt x="295" y="762"/>
                  </a:lnTo>
                  <a:lnTo>
                    <a:pt x="265" y="774"/>
                  </a:lnTo>
                  <a:lnTo>
                    <a:pt x="262" y="804"/>
                  </a:lnTo>
                  <a:lnTo>
                    <a:pt x="275" y="816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7" name="Freeform 4"/>
            <p:cNvSpPr>
              <a:spLocks/>
            </p:cNvSpPr>
            <p:nvPr/>
          </p:nvSpPr>
          <p:spPr bwMode="auto">
            <a:xfrm>
              <a:off x="3881354" y="2213133"/>
              <a:ext cx="2196000" cy="1817473"/>
            </a:xfrm>
            <a:custGeom>
              <a:avLst/>
              <a:gdLst>
                <a:gd name="T0" fmla="*/ 475 w 2117"/>
                <a:gd name="T1" fmla="*/ 1244 h 1903"/>
                <a:gd name="T2" fmla="*/ 539 w 2117"/>
                <a:gd name="T3" fmla="*/ 1136 h 1903"/>
                <a:gd name="T4" fmla="*/ 585 w 2117"/>
                <a:gd name="T5" fmla="*/ 1237 h 1903"/>
                <a:gd name="T6" fmla="*/ 642 w 2117"/>
                <a:gd name="T7" fmla="*/ 1259 h 1903"/>
                <a:gd name="T8" fmla="*/ 716 w 2117"/>
                <a:gd name="T9" fmla="*/ 1151 h 1903"/>
                <a:gd name="T10" fmla="*/ 793 w 2117"/>
                <a:gd name="T11" fmla="*/ 1115 h 1903"/>
                <a:gd name="T12" fmla="*/ 881 w 2117"/>
                <a:gd name="T13" fmla="*/ 1046 h 1903"/>
                <a:gd name="T14" fmla="*/ 934 w 2117"/>
                <a:gd name="T15" fmla="*/ 977 h 1903"/>
                <a:gd name="T16" fmla="*/ 985 w 2117"/>
                <a:gd name="T17" fmla="*/ 900 h 1903"/>
                <a:gd name="T18" fmla="*/ 1037 w 2117"/>
                <a:gd name="T19" fmla="*/ 903 h 1903"/>
                <a:gd name="T20" fmla="*/ 1096 w 2117"/>
                <a:gd name="T21" fmla="*/ 885 h 1903"/>
                <a:gd name="T22" fmla="*/ 1171 w 2117"/>
                <a:gd name="T23" fmla="*/ 879 h 1903"/>
                <a:gd name="T24" fmla="*/ 1242 w 2117"/>
                <a:gd name="T25" fmla="*/ 905 h 1903"/>
                <a:gd name="T26" fmla="*/ 1280 w 2117"/>
                <a:gd name="T27" fmla="*/ 877 h 1903"/>
                <a:gd name="T28" fmla="*/ 1355 w 2117"/>
                <a:gd name="T29" fmla="*/ 808 h 1903"/>
                <a:gd name="T30" fmla="*/ 1419 w 2117"/>
                <a:gd name="T31" fmla="*/ 773 h 1903"/>
                <a:gd name="T32" fmla="*/ 1436 w 2117"/>
                <a:gd name="T33" fmla="*/ 715 h 1903"/>
                <a:gd name="T34" fmla="*/ 1357 w 2117"/>
                <a:gd name="T35" fmla="*/ 672 h 1903"/>
                <a:gd name="T36" fmla="*/ 1339 w 2117"/>
                <a:gd name="T37" fmla="*/ 587 h 1903"/>
                <a:gd name="T38" fmla="*/ 1363 w 2117"/>
                <a:gd name="T39" fmla="*/ 559 h 1903"/>
                <a:gd name="T40" fmla="*/ 1372 w 2117"/>
                <a:gd name="T41" fmla="*/ 492 h 1903"/>
                <a:gd name="T42" fmla="*/ 1372 w 2117"/>
                <a:gd name="T43" fmla="*/ 475 h 1903"/>
                <a:gd name="T44" fmla="*/ 1389 w 2117"/>
                <a:gd name="T45" fmla="*/ 350 h 1903"/>
                <a:gd name="T46" fmla="*/ 1417 w 2117"/>
                <a:gd name="T47" fmla="*/ 363 h 1903"/>
                <a:gd name="T48" fmla="*/ 1428 w 2117"/>
                <a:gd name="T49" fmla="*/ 200 h 1903"/>
                <a:gd name="T50" fmla="*/ 1335 w 2117"/>
                <a:gd name="T51" fmla="*/ 131 h 1903"/>
                <a:gd name="T52" fmla="*/ 1264 w 2117"/>
                <a:gd name="T53" fmla="*/ 89 h 1903"/>
                <a:gd name="T54" fmla="*/ 1194 w 2117"/>
                <a:gd name="T55" fmla="*/ 66 h 1903"/>
                <a:gd name="T56" fmla="*/ 1181 w 2117"/>
                <a:gd name="T57" fmla="*/ 0 h 1903"/>
                <a:gd name="T58" fmla="*/ 1153 w 2117"/>
                <a:gd name="T59" fmla="*/ 66 h 1903"/>
                <a:gd name="T60" fmla="*/ 1117 w 2117"/>
                <a:gd name="T61" fmla="*/ 242 h 1903"/>
                <a:gd name="T62" fmla="*/ 1023 w 2117"/>
                <a:gd name="T63" fmla="*/ 312 h 1903"/>
                <a:gd name="T64" fmla="*/ 959 w 2117"/>
                <a:gd name="T65" fmla="*/ 436 h 1903"/>
                <a:gd name="T66" fmla="*/ 1059 w 2117"/>
                <a:gd name="T67" fmla="*/ 458 h 1903"/>
                <a:gd name="T68" fmla="*/ 1198 w 2117"/>
                <a:gd name="T69" fmla="*/ 503 h 1903"/>
                <a:gd name="T70" fmla="*/ 1099 w 2117"/>
                <a:gd name="T71" fmla="*/ 545 h 1903"/>
                <a:gd name="T72" fmla="*/ 1019 w 2117"/>
                <a:gd name="T73" fmla="*/ 596 h 1903"/>
                <a:gd name="T74" fmla="*/ 913 w 2117"/>
                <a:gd name="T75" fmla="*/ 690 h 1903"/>
                <a:gd name="T76" fmla="*/ 787 w 2117"/>
                <a:gd name="T77" fmla="*/ 709 h 1903"/>
                <a:gd name="T78" fmla="*/ 760 w 2117"/>
                <a:gd name="T79" fmla="*/ 827 h 1903"/>
                <a:gd name="T80" fmla="*/ 568 w 2117"/>
                <a:gd name="T81" fmla="*/ 908 h 1903"/>
                <a:gd name="T82" fmla="*/ 402 w 2117"/>
                <a:gd name="T83" fmla="*/ 958 h 1903"/>
                <a:gd name="T84" fmla="*/ 146 w 2117"/>
                <a:gd name="T85" fmla="*/ 899 h 1903"/>
                <a:gd name="T86" fmla="*/ 8 w 2117"/>
                <a:gd name="T87" fmla="*/ 943 h 1903"/>
                <a:gd name="T88" fmla="*/ 87 w 2117"/>
                <a:gd name="T89" fmla="*/ 1030 h 1903"/>
                <a:gd name="T90" fmla="*/ 165 w 2117"/>
                <a:gd name="T91" fmla="*/ 1063 h 1903"/>
                <a:gd name="T92" fmla="*/ 189 w 2117"/>
                <a:gd name="T93" fmla="*/ 1132 h 1903"/>
                <a:gd name="T94" fmla="*/ 271 w 2117"/>
                <a:gd name="T95" fmla="*/ 1177 h 1903"/>
                <a:gd name="T96" fmla="*/ 390 w 2117"/>
                <a:gd name="T97" fmla="*/ 1167 h 1903"/>
                <a:gd name="T98" fmla="*/ 351 w 2117"/>
                <a:gd name="T99" fmla="*/ 1227 h 1903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117"/>
                <a:gd name="T151" fmla="*/ 0 h 1903"/>
                <a:gd name="T152" fmla="*/ 2117 w 2117"/>
                <a:gd name="T153" fmla="*/ 1903 h 1903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117" h="1903">
                  <a:moveTo>
                    <a:pt x="596" y="1893"/>
                  </a:moveTo>
                  <a:lnTo>
                    <a:pt x="626" y="1888"/>
                  </a:lnTo>
                  <a:lnTo>
                    <a:pt x="650" y="1879"/>
                  </a:lnTo>
                  <a:lnTo>
                    <a:pt x="690" y="1843"/>
                  </a:lnTo>
                  <a:lnTo>
                    <a:pt x="700" y="1789"/>
                  </a:lnTo>
                  <a:lnTo>
                    <a:pt x="724" y="1711"/>
                  </a:lnTo>
                  <a:lnTo>
                    <a:pt x="775" y="1676"/>
                  </a:lnTo>
                  <a:lnTo>
                    <a:pt x="782" y="1683"/>
                  </a:lnTo>
                  <a:lnTo>
                    <a:pt x="799" y="1738"/>
                  </a:lnTo>
                  <a:lnTo>
                    <a:pt x="775" y="1772"/>
                  </a:lnTo>
                  <a:lnTo>
                    <a:pt x="766" y="1804"/>
                  </a:lnTo>
                  <a:lnTo>
                    <a:pt x="849" y="1833"/>
                  </a:lnTo>
                  <a:lnTo>
                    <a:pt x="854" y="1856"/>
                  </a:lnTo>
                  <a:lnTo>
                    <a:pt x="901" y="1854"/>
                  </a:lnTo>
                  <a:lnTo>
                    <a:pt x="921" y="1860"/>
                  </a:lnTo>
                  <a:lnTo>
                    <a:pt x="932" y="1866"/>
                  </a:lnTo>
                  <a:lnTo>
                    <a:pt x="1014" y="1750"/>
                  </a:lnTo>
                  <a:lnTo>
                    <a:pt x="1036" y="1743"/>
                  </a:lnTo>
                  <a:lnTo>
                    <a:pt x="1041" y="1729"/>
                  </a:lnTo>
                  <a:lnTo>
                    <a:pt x="1039" y="1706"/>
                  </a:lnTo>
                  <a:lnTo>
                    <a:pt x="1067" y="1666"/>
                  </a:lnTo>
                  <a:lnTo>
                    <a:pt x="1119" y="1664"/>
                  </a:lnTo>
                  <a:lnTo>
                    <a:pt x="1139" y="1641"/>
                  </a:lnTo>
                  <a:lnTo>
                    <a:pt x="1151" y="1652"/>
                  </a:lnTo>
                  <a:lnTo>
                    <a:pt x="1181" y="1627"/>
                  </a:lnTo>
                  <a:lnTo>
                    <a:pt x="1197" y="1627"/>
                  </a:lnTo>
                  <a:lnTo>
                    <a:pt x="1251" y="1548"/>
                  </a:lnTo>
                  <a:lnTo>
                    <a:pt x="1279" y="1550"/>
                  </a:lnTo>
                  <a:lnTo>
                    <a:pt x="1314" y="1525"/>
                  </a:lnTo>
                  <a:lnTo>
                    <a:pt x="1323" y="1534"/>
                  </a:lnTo>
                  <a:lnTo>
                    <a:pt x="1388" y="1502"/>
                  </a:lnTo>
                  <a:lnTo>
                    <a:pt x="1356" y="1448"/>
                  </a:lnTo>
                  <a:lnTo>
                    <a:pt x="1365" y="1394"/>
                  </a:lnTo>
                  <a:lnTo>
                    <a:pt x="1393" y="1336"/>
                  </a:lnTo>
                  <a:lnTo>
                    <a:pt x="1416" y="1327"/>
                  </a:lnTo>
                  <a:lnTo>
                    <a:pt x="1430" y="1334"/>
                  </a:lnTo>
                  <a:lnTo>
                    <a:pt x="1430" y="1375"/>
                  </a:lnTo>
                  <a:lnTo>
                    <a:pt x="1447" y="1387"/>
                  </a:lnTo>
                  <a:lnTo>
                    <a:pt x="1488" y="1357"/>
                  </a:lnTo>
                  <a:lnTo>
                    <a:pt x="1505" y="1339"/>
                  </a:lnTo>
                  <a:lnTo>
                    <a:pt x="1521" y="1347"/>
                  </a:lnTo>
                  <a:lnTo>
                    <a:pt x="1542" y="1329"/>
                  </a:lnTo>
                  <a:lnTo>
                    <a:pt x="1584" y="1327"/>
                  </a:lnTo>
                  <a:lnTo>
                    <a:pt x="1591" y="1312"/>
                  </a:lnTo>
                  <a:lnTo>
                    <a:pt x="1581" y="1290"/>
                  </a:lnTo>
                  <a:lnTo>
                    <a:pt x="1610" y="1261"/>
                  </a:lnTo>
                  <a:lnTo>
                    <a:pt x="1645" y="1243"/>
                  </a:lnTo>
                  <a:lnTo>
                    <a:pt x="1700" y="1303"/>
                  </a:lnTo>
                  <a:lnTo>
                    <a:pt x="1697" y="1324"/>
                  </a:lnTo>
                  <a:lnTo>
                    <a:pt x="1724" y="1368"/>
                  </a:lnTo>
                  <a:lnTo>
                    <a:pt x="1789" y="1372"/>
                  </a:lnTo>
                  <a:lnTo>
                    <a:pt x="1803" y="1342"/>
                  </a:lnTo>
                  <a:lnTo>
                    <a:pt x="1787" y="1255"/>
                  </a:lnTo>
                  <a:lnTo>
                    <a:pt x="1801" y="1240"/>
                  </a:lnTo>
                  <a:lnTo>
                    <a:pt x="1831" y="1261"/>
                  </a:lnTo>
                  <a:lnTo>
                    <a:pt x="1859" y="1300"/>
                  </a:lnTo>
                  <a:lnTo>
                    <a:pt x="1901" y="1236"/>
                  </a:lnTo>
                  <a:lnTo>
                    <a:pt x="1921" y="1231"/>
                  </a:lnTo>
                  <a:lnTo>
                    <a:pt x="1951" y="1198"/>
                  </a:lnTo>
                  <a:lnTo>
                    <a:pt x="1967" y="1198"/>
                  </a:lnTo>
                  <a:lnTo>
                    <a:pt x="1994" y="1171"/>
                  </a:lnTo>
                  <a:lnTo>
                    <a:pt x="2009" y="1171"/>
                  </a:lnTo>
                  <a:lnTo>
                    <a:pt x="2023" y="1146"/>
                  </a:lnTo>
                  <a:lnTo>
                    <a:pt x="2060" y="1146"/>
                  </a:lnTo>
                  <a:lnTo>
                    <a:pt x="2099" y="1111"/>
                  </a:lnTo>
                  <a:lnTo>
                    <a:pt x="2116" y="1095"/>
                  </a:lnTo>
                  <a:lnTo>
                    <a:pt x="2116" y="1076"/>
                  </a:lnTo>
                  <a:lnTo>
                    <a:pt x="2085" y="1060"/>
                  </a:lnTo>
                  <a:lnTo>
                    <a:pt x="2085" y="1023"/>
                  </a:lnTo>
                  <a:lnTo>
                    <a:pt x="2036" y="958"/>
                  </a:lnTo>
                  <a:lnTo>
                    <a:pt x="1986" y="1005"/>
                  </a:lnTo>
                  <a:lnTo>
                    <a:pt x="1971" y="996"/>
                  </a:lnTo>
                  <a:lnTo>
                    <a:pt x="1969" y="969"/>
                  </a:lnTo>
                  <a:lnTo>
                    <a:pt x="1949" y="939"/>
                  </a:lnTo>
                  <a:lnTo>
                    <a:pt x="1944" y="907"/>
                  </a:lnTo>
                  <a:lnTo>
                    <a:pt x="1944" y="870"/>
                  </a:lnTo>
                  <a:lnTo>
                    <a:pt x="1910" y="844"/>
                  </a:lnTo>
                  <a:lnTo>
                    <a:pt x="1905" y="832"/>
                  </a:lnTo>
                  <a:lnTo>
                    <a:pt x="1913" y="810"/>
                  </a:lnTo>
                  <a:lnTo>
                    <a:pt x="1979" y="828"/>
                  </a:lnTo>
                  <a:lnTo>
                    <a:pt x="1981" y="798"/>
                  </a:lnTo>
                  <a:lnTo>
                    <a:pt x="2004" y="771"/>
                  </a:lnTo>
                  <a:lnTo>
                    <a:pt x="1989" y="759"/>
                  </a:lnTo>
                  <a:lnTo>
                    <a:pt x="1992" y="729"/>
                  </a:lnTo>
                  <a:lnTo>
                    <a:pt x="2023" y="717"/>
                  </a:lnTo>
                  <a:lnTo>
                    <a:pt x="2028" y="704"/>
                  </a:lnTo>
                  <a:lnTo>
                    <a:pt x="2023" y="697"/>
                  </a:lnTo>
                  <a:lnTo>
                    <a:pt x="1992" y="704"/>
                  </a:lnTo>
                  <a:lnTo>
                    <a:pt x="1931" y="662"/>
                  </a:lnTo>
                  <a:lnTo>
                    <a:pt x="1926" y="650"/>
                  </a:lnTo>
                  <a:lnTo>
                    <a:pt x="1956" y="613"/>
                  </a:lnTo>
                  <a:lnTo>
                    <a:pt x="2017" y="518"/>
                  </a:lnTo>
                  <a:lnTo>
                    <a:pt x="2023" y="511"/>
                  </a:lnTo>
                  <a:lnTo>
                    <a:pt x="2033" y="511"/>
                  </a:lnTo>
                  <a:lnTo>
                    <a:pt x="2053" y="536"/>
                  </a:lnTo>
                  <a:lnTo>
                    <a:pt x="2058" y="538"/>
                  </a:lnTo>
                  <a:lnTo>
                    <a:pt x="2060" y="424"/>
                  </a:lnTo>
                  <a:lnTo>
                    <a:pt x="2078" y="415"/>
                  </a:lnTo>
                  <a:lnTo>
                    <a:pt x="2078" y="370"/>
                  </a:lnTo>
                  <a:lnTo>
                    <a:pt x="2073" y="297"/>
                  </a:lnTo>
                  <a:lnTo>
                    <a:pt x="2099" y="196"/>
                  </a:lnTo>
                  <a:lnTo>
                    <a:pt x="2023" y="142"/>
                  </a:lnTo>
                  <a:lnTo>
                    <a:pt x="1969" y="189"/>
                  </a:lnTo>
                  <a:lnTo>
                    <a:pt x="1939" y="194"/>
                  </a:lnTo>
                  <a:lnTo>
                    <a:pt x="1926" y="210"/>
                  </a:lnTo>
                  <a:lnTo>
                    <a:pt x="1875" y="201"/>
                  </a:lnTo>
                  <a:lnTo>
                    <a:pt x="1851" y="174"/>
                  </a:lnTo>
                  <a:lnTo>
                    <a:pt x="1836" y="132"/>
                  </a:lnTo>
                  <a:lnTo>
                    <a:pt x="1838" y="114"/>
                  </a:lnTo>
                  <a:lnTo>
                    <a:pt x="1799" y="88"/>
                  </a:lnTo>
                  <a:lnTo>
                    <a:pt x="1777" y="126"/>
                  </a:lnTo>
                  <a:lnTo>
                    <a:pt x="1734" y="98"/>
                  </a:lnTo>
                  <a:lnTo>
                    <a:pt x="1727" y="91"/>
                  </a:lnTo>
                  <a:lnTo>
                    <a:pt x="1752" y="27"/>
                  </a:lnTo>
                  <a:lnTo>
                    <a:pt x="1731" y="0"/>
                  </a:lnTo>
                  <a:lnTo>
                    <a:pt x="1715" y="0"/>
                  </a:lnTo>
                  <a:lnTo>
                    <a:pt x="1669" y="32"/>
                  </a:lnTo>
                  <a:lnTo>
                    <a:pt x="1633" y="86"/>
                  </a:lnTo>
                  <a:lnTo>
                    <a:pt x="1647" y="96"/>
                  </a:lnTo>
                  <a:lnTo>
                    <a:pt x="1674" y="98"/>
                  </a:lnTo>
                  <a:lnTo>
                    <a:pt x="1697" y="156"/>
                  </a:lnTo>
                  <a:lnTo>
                    <a:pt x="1685" y="177"/>
                  </a:lnTo>
                  <a:lnTo>
                    <a:pt x="1663" y="210"/>
                  </a:lnTo>
                  <a:lnTo>
                    <a:pt x="1622" y="358"/>
                  </a:lnTo>
                  <a:lnTo>
                    <a:pt x="1638" y="384"/>
                  </a:lnTo>
                  <a:lnTo>
                    <a:pt x="1625" y="405"/>
                  </a:lnTo>
                  <a:lnTo>
                    <a:pt x="1535" y="470"/>
                  </a:lnTo>
                  <a:lnTo>
                    <a:pt x="1485" y="463"/>
                  </a:lnTo>
                  <a:lnTo>
                    <a:pt x="1458" y="452"/>
                  </a:lnTo>
                  <a:lnTo>
                    <a:pt x="1452" y="465"/>
                  </a:lnTo>
                  <a:lnTo>
                    <a:pt x="1412" y="625"/>
                  </a:lnTo>
                  <a:lnTo>
                    <a:pt x="1393" y="646"/>
                  </a:lnTo>
                  <a:lnTo>
                    <a:pt x="1403" y="674"/>
                  </a:lnTo>
                  <a:lnTo>
                    <a:pt x="1428" y="697"/>
                  </a:lnTo>
                  <a:lnTo>
                    <a:pt x="1470" y="672"/>
                  </a:lnTo>
                  <a:lnTo>
                    <a:pt x="1537" y="679"/>
                  </a:lnTo>
                  <a:lnTo>
                    <a:pt x="1556" y="646"/>
                  </a:lnTo>
                  <a:lnTo>
                    <a:pt x="1591" y="637"/>
                  </a:lnTo>
                  <a:lnTo>
                    <a:pt x="1657" y="662"/>
                  </a:lnTo>
                  <a:lnTo>
                    <a:pt x="1739" y="746"/>
                  </a:lnTo>
                  <a:lnTo>
                    <a:pt x="1739" y="764"/>
                  </a:lnTo>
                  <a:lnTo>
                    <a:pt x="1722" y="776"/>
                  </a:lnTo>
                  <a:lnTo>
                    <a:pt x="1627" y="783"/>
                  </a:lnTo>
                  <a:lnTo>
                    <a:pt x="1596" y="807"/>
                  </a:lnTo>
                  <a:lnTo>
                    <a:pt x="1572" y="802"/>
                  </a:lnTo>
                  <a:lnTo>
                    <a:pt x="1554" y="832"/>
                  </a:lnTo>
                  <a:lnTo>
                    <a:pt x="1509" y="840"/>
                  </a:lnTo>
                  <a:lnTo>
                    <a:pt x="1479" y="884"/>
                  </a:lnTo>
                  <a:lnTo>
                    <a:pt x="1475" y="916"/>
                  </a:lnTo>
                  <a:lnTo>
                    <a:pt x="1411" y="958"/>
                  </a:lnTo>
                  <a:lnTo>
                    <a:pt x="1370" y="964"/>
                  </a:lnTo>
                  <a:lnTo>
                    <a:pt x="1326" y="1023"/>
                  </a:lnTo>
                  <a:lnTo>
                    <a:pt x="1284" y="1048"/>
                  </a:lnTo>
                  <a:lnTo>
                    <a:pt x="1202" y="1030"/>
                  </a:lnTo>
                  <a:lnTo>
                    <a:pt x="1176" y="1018"/>
                  </a:lnTo>
                  <a:lnTo>
                    <a:pt x="1143" y="1051"/>
                  </a:lnTo>
                  <a:lnTo>
                    <a:pt x="1129" y="1107"/>
                  </a:lnTo>
                  <a:lnTo>
                    <a:pt x="1172" y="1171"/>
                  </a:lnTo>
                  <a:lnTo>
                    <a:pt x="1143" y="1201"/>
                  </a:lnTo>
                  <a:lnTo>
                    <a:pt x="1104" y="1226"/>
                  </a:lnTo>
                  <a:lnTo>
                    <a:pt x="1044" y="1300"/>
                  </a:lnTo>
                  <a:lnTo>
                    <a:pt x="967" y="1334"/>
                  </a:lnTo>
                  <a:lnTo>
                    <a:pt x="841" y="1347"/>
                  </a:lnTo>
                  <a:lnTo>
                    <a:pt x="825" y="1345"/>
                  </a:lnTo>
                  <a:lnTo>
                    <a:pt x="679" y="1407"/>
                  </a:lnTo>
                  <a:lnTo>
                    <a:pt x="608" y="1448"/>
                  </a:lnTo>
                  <a:lnTo>
                    <a:pt x="590" y="1438"/>
                  </a:lnTo>
                  <a:lnTo>
                    <a:pt x="583" y="1420"/>
                  </a:lnTo>
                  <a:lnTo>
                    <a:pt x="492" y="1414"/>
                  </a:lnTo>
                  <a:lnTo>
                    <a:pt x="391" y="1382"/>
                  </a:lnTo>
                  <a:lnTo>
                    <a:pt x="363" y="1350"/>
                  </a:lnTo>
                  <a:lnTo>
                    <a:pt x="212" y="1332"/>
                  </a:lnTo>
                  <a:lnTo>
                    <a:pt x="184" y="1345"/>
                  </a:lnTo>
                  <a:lnTo>
                    <a:pt x="2" y="1327"/>
                  </a:lnTo>
                  <a:lnTo>
                    <a:pt x="0" y="1354"/>
                  </a:lnTo>
                  <a:lnTo>
                    <a:pt x="12" y="1398"/>
                  </a:lnTo>
                  <a:lnTo>
                    <a:pt x="4" y="1465"/>
                  </a:lnTo>
                  <a:lnTo>
                    <a:pt x="56" y="1542"/>
                  </a:lnTo>
                  <a:lnTo>
                    <a:pt x="85" y="1560"/>
                  </a:lnTo>
                  <a:lnTo>
                    <a:pt x="127" y="1527"/>
                  </a:lnTo>
                  <a:lnTo>
                    <a:pt x="214" y="1527"/>
                  </a:lnTo>
                  <a:lnTo>
                    <a:pt x="236" y="1534"/>
                  </a:lnTo>
                  <a:lnTo>
                    <a:pt x="249" y="1555"/>
                  </a:lnTo>
                  <a:lnTo>
                    <a:pt x="240" y="1576"/>
                  </a:lnTo>
                  <a:lnTo>
                    <a:pt x="190" y="1616"/>
                  </a:lnTo>
                  <a:lnTo>
                    <a:pt x="195" y="1636"/>
                  </a:lnTo>
                  <a:lnTo>
                    <a:pt x="253" y="1678"/>
                  </a:lnTo>
                  <a:lnTo>
                    <a:pt x="274" y="1678"/>
                  </a:lnTo>
                  <a:lnTo>
                    <a:pt x="282" y="1688"/>
                  </a:lnTo>
                  <a:lnTo>
                    <a:pt x="277" y="1706"/>
                  </a:lnTo>
                  <a:lnTo>
                    <a:pt x="312" y="1734"/>
                  </a:lnTo>
                  <a:lnTo>
                    <a:pt x="394" y="1744"/>
                  </a:lnTo>
                  <a:lnTo>
                    <a:pt x="430" y="1736"/>
                  </a:lnTo>
                  <a:lnTo>
                    <a:pt x="481" y="1686"/>
                  </a:lnTo>
                  <a:lnTo>
                    <a:pt x="541" y="1690"/>
                  </a:lnTo>
                  <a:lnTo>
                    <a:pt x="566" y="1729"/>
                  </a:lnTo>
                  <a:lnTo>
                    <a:pt x="552" y="1761"/>
                  </a:lnTo>
                  <a:lnTo>
                    <a:pt x="554" y="1782"/>
                  </a:lnTo>
                  <a:lnTo>
                    <a:pt x="523" y="1802"/>
                  </a:lnTo>
                  <a:lnTo>
                    <a:pt x="510" y="1819"/>
                  </a:lnTo>
                  <a:lnTo>
                    <a:pt x="514" y="1860"/>
                  </a:lnTo>
                  <a:lnTo>
                    <a:pt x="571" y="1902"/>
                  </a:lnTo>
                  <a:lnTo>
                    <a:pt x="596" y="1893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1816391" y="2717043"/>
              <a:ext cx="1994173" cy="1389999"/>
            </a:xfrm>
            <a:custGeom>
              <a:avLst/>
              <a:gdLst>
                <a:gd name="T0" fmla="*/ 908 w 1922"/>
                <a:gd name="T1" fmla="*/ 34 h 1456"/>
                <a:gd name="T2" fmla="*/ 949 w 1922"/>
                <a:gd name="T3" fmla="*/ 83 h 1456"/>
                <a:gd name="T4" fmla="*/ 1006 w 1922"/>
                <a:gd name="T5" fmla="*/ 119 h 1456"/>
                <a:gd name="T6" fmla="*/ 1055 w 1922"/>
                <a:gd name="T7" fmla="*/ 215 h 1456"/>
                <a:gd name="T8" fmla="*/ 1028 w 1922"/>
                <a:gd name="T9" fmla="*/ 288 h 1456"/>
                <a:gd name="T10" fmla="*/ 1172 w 1922"/>
                <a:gd name="T11" fmla="*/ 351 h 1456"/>
                <a:gd name="T12" fmla="*/ 1272 w 1922"/>
                <a:gd name="T13" fmla="*/ 423 h 1456"/>
                <a:gd name="T14" fmla="*/ 1323 w 1922"/>
                <a:gd name="T15" fmla="*/ 531 h 1456"/>
                <a:gd name="T16" fmla="*/ 1286 w 1922"/>
                <a:gd name="T17" fmla="*/ 579 h 1456"/>
                <a:gd name="T18" fmla="*/ 1152 w 1922"/>
                <a:gd name="T19" fmla="*/ 651 h 1456"/>
                <a:gd name="T20" fmla="*/ 1133 w 1922"/>
                <a:gd name="T21" fmla="*/ 764 h 1456"/>
                <a:gd name="T22" fmla="*/ 944 w 1922"/>
                <a:gd name="T23" fmla="*/ 819 h 1456"/>
                <a:gd name="T24" fmla="*/ 978 w 1922"/>
                <a:gd name="T25" fmla="*/ 922 h 1456"/>
                <a:gd name="T26" fmla="*/ 957 w 1922"/>
                <a:gd name="T27" fmla="*/ 955 h 1456"/>
                <a:gd name="T28" fmla="*/ 929 w 1922"/>
                <a:gd name="T29" fmla="*/ 981 h 1456"/>
                <a:gd name="T30" fmla="*/ 854 w 1922"/>
                <a:gd name="T31" fmla="*/ 962 h 1456"/>
                <a:gd name="T32" fmla="*/ 725 w 1922"/>
                <a:gd name="T33" fmla="*/ 945 h 1456"/>
                <a:gd name="T34" fmla="*/ 596 w 1922"/>
                <a:gd name="T35" fmla="*/ 967 h 1456"/>
                <a:gd name="T36" fmla="*/ 495 w 1922"/>
                <a:gd name="T37" fmla="*/ 952 h 1456"/>
                <a:gd name="T38" fmla="*/ 381 w 1922"/>
                <a:gd name="T39" fmla="*/ 961 h 1456"/>
                <a:gd name="T40" fmla="*/ 316 w 1922"/>
                <a:gd name="T41" fmla="*/ 930 h 1456"/>
                <a:gd name="T42" fmla="*/ 247 w 1922"/>
                <a:gd name="T43" fmla="*/ 884 h 1456"/>
                <a:gd name="T44" fmla="*/ 101 w 1922"/>
                <a:gd name="T45" fmla="*/ 858 h 1456"/>
                <a:gd name="T46" fmla="*/ 81 w 1922"/>
                <a:gd name="T47" fmla="*/ 802 h 1456"/>
                <a:gd name="T48" fmla="*/ 51 w 1922"/>
                <a:gd name="T49" fmla="*/ 763 h 1456"/>
                <a:gd name="T50" fmla="*/ 28 w 1922"/>
                <a:gd name="T51" fmla="*/ 724 h 1456"/>
                <a:gd name="T52" fmla="*/ 49 w 1922"/>
                <a:gd name="T53" fmla="*/ 679 h 1456"/>
                <a:gd name="T54" fmla="*/ 6 w 1922"/>
                <a:gd name="T55" fmla="*/ 625 h 1456"/>
                <a:gd name="T56" fmla="*/ 5 w 1922"/>
                <a:gd name="T57" fmla="*/ 567 h 1456"/>
                <a:gd name="T58" fmla="*/ 30 w 1922"/>
                <a:gd name="T59" fmla="*/ 528 h 1456"/>
                <a:gd name="T60" fmla="*/ 104 w 1922"/>
                <a:gd name="T61" fmla="*/ 503 h 1456"/>
                <a:gd name="T62" fmla="*/ 140 w 1922"/>
                <a:gd name="T63" fmla="*/ 506 h 1456"/>
                <a:gd name="T64" fmla="*/ 184 w 1922"/>
                <a:gd name="T65" fmla="*/ 526 h 1456"/>
                <a:gd name="T66" fmla="*/ 316 w 1922"/>
                <a:gd name="T67" fmla="*/ 481 h 1456"/>
                <a:gd name="T68" fmla="*/ 431 w 1922"/>
                <a:gd name="T69" fmla="*/ 409 h 1456"/>
                <a:gd name="T70" fmla="*/ 466 w 1922"/>
                <a:gd name="T71" fmla="*/ 378 h 1456"/>
                <a:gd name="T72" fmla="*/ 446 w 1922"/>
                <a:gd name="T73" fmla="*/ 256 h 1456"/>
                <a:gd name="T74" fmla="*/ 547 w 1922"/>
                <a:gd name="T75" fmla="*/ 235 h 1456"/>
                <a:gd name="T76" fmla="*/ 590 w 1922"/>
                <a:gd name="T77" fmla="*/ 256 h 1456"/>
                <a:gd name="T78" fmla="*/ 642 w 1922"/>
                <a:gd name="T79" fmla="*/ 123 h 1456"/>
                <a:gd name="T80" fmla="*/ 722 w 1922"/>
                <a:gd name="T81" fmla="*/ 140 h 1456"/>
                <a:gd name="T82" fmla="*/ 790 w 1922"/>
                <a:gd name="T83" fmla="*/ 62 h 1456"/>
                <a:gd name="T84" fmla="*/ 853 w 1922"/>
                <a:gd name="T85" fmla="*/ 28 h 1456"/>
                <a:gd name="T86" fmla="*/ 902 w 1922"/>
                <a:gd name="T87" fmla="*/ 9 h 145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922"/>
                <a:gd name="T133" fmla="*/ 0 h 1456"/>
                <a:gd name="T134" fmla="*/ 1922 w 1922"/>
                <a:gd name="T135" fmla="*/ 1456 h 145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922" h="1456">
                  <a:moveTo>
                    <a:pt x="1310" y="13"/>
                  </a:moveTo>
                  <a:lnTo>
                    <a:pt x="1333" y="13"/>
                  </a:lnTo>
                  <a:lnTo>
                    <a:pt x="1318" y="50"/>
                  </a:lnTo>
                  <a:lnTo>
                    <a:pt x="1337" y="71"/>
                  </a:lnTo>
                  <a:lnTo>
                    <a:pt x="1337" y="87"/>
                  </a:lnTo>
                  <a:lnTo>
                    <a:pt x="1377" y="123"/>
                  </a:lnTo>
                  <a:lnTo>
                    <a:pt x="1387" y="152"/>
                  </a:lnTo>
                  <a:lnTo>
                    <a:pt x="1439" y="158"/>
                  </a:lnTo>
                  <a:lnTo>
                    <a:pt x="1460" y="177"/>
                  </a:lnTo>
                  <a:lnTo>
                    <a:pt x="1473" y="177"/>
                  </a:lnTo>
                  <a:lnTo>
                    <a:pt x="1503" y="239"/>
                  </a:lnTo>
                  <a:lnTo>
                    <a:pt x="1532" y="319"/>
                  </a:lnTo>
                  <a:lnTo>
                    <a:pt x="1517" y="363"/>
                  </a:lnTo>
                  <a:lnTo>
                    <a:pt x="1520" y="380"/>
                  </a:lnTo>
                  <a:lnTo>
                    <a:pt x="1492" y="427"/>
                  </a:lnTo>
                  <a:lnTo>
                    <a:pt x="1499" y="467"/>
                  </a:lnTo>
                  <a:lnTo>
                    <a:pt x="1597" y="506"/>
                  </a:lnTo>
                  <a:lnTo>
                    <a:pt x="1701" y="521"/>
                  </a:lnTo>
                  <a:lnTo>
                    <a:pt x="1809" y="596"/>
                  </a:lnTo>
                  <a:lnTo>
                    <a:pt x="1844" y="606"/>
                  </a:lnTo>
                  <a:lnTo>
                    <a:pt x="1846" y="627"/>
                  </a:lnTo>
                  <a:lnTo>
                    <a:pt x="1869" y="674"/>
                  </a:lnTo>
                  <a:lnTo>
                    <a:pt x="1891" y="735"/>
                  </a:lnTo>
                  <a:lnTo>
                    <a:pt x="1921" y="788"/>
                  </a:lnTo>
                  <a:lnTo>
                    <a:pt x="1904" y="807"/>
                  </a:lnTo>
                  <a:lnTo>
                    <a:pt x="1904" y="843"/>
                  </a:lnTo>
                  <a:lnTo>
                    <a:pt x="1867" y="858"/>
                  </a:lnTo>
                  <a:lnTo>
                    <a:pt x="1774" y="897"/>
                  </a:lnTo>
                  <a:lnTo>
                    <a:pt x="1715" y="945"/>
                  </a:lnTo>
                  <a:lnTo>
                    <a:pt x="1673" y="965"/>
                  </a:lnTo>
                  <a:lnTo>
                    <a:pt x="1666" y="995"/>
                  </a:lnTo>
                  <a:lnTo>
                    <a:pt x="1678" y="1138"/>
                  </a:lnTo>
                  <a:lnTo>
                    <a:pt x="1645" y="1133"/>
                  </a:lnTo>
                  <a:lnTo>
                    <a:pt x="1629" y="1145"/>
                  </a:lnTo>
                  <a:lnTo>
                    <a:pt x="1402" y="1189"/>
                  </a:lnTo>
                  <a:lnTo>
                    <a:pt x="1370" y="1215"/>
                  </a:lnTo>
                  <a:lnTo>
                    <a:pt x="1375" y="1275"/>
                  </a:lnTo>
                  <a:lnTo>
                    <a:pt x="1441" y="1332"/>
                  </a:lnTo>
                  <a:lnTo>
                    <a:pt x="1419" y="1367"/>
                  </a:lnTo>
                  <a:lnTo>
                    <a:pt x="1387" y="1383"/>
                  </a:lnTo>
                  <a:lnTo>
                    <a:pt x="1382" y="1401"/>
                  </a:lnTo>
                  <a:lnTo>
                    <a:pt x="1389" y="1416"/>
                  </a:lnTo>
                  <a:lnTo>
                    <a:pt x="1407" y="1416"/>
                  </a:lnTo>
                  <a:lnTo>
                    <a:pt x="1417" y="1429"/>
                  </a:lnTo>
                  <a:lnTo>
                    <a:pt x="1349" y="1455"/>
                  </a:lnTo>
                  <a:lnTo>
                    <a:pt x="1310" y="1439"/>
                  </a:lnTo>
                  <a:lnTo>
                    <a:pt x="1291" y="1427"/>
                  </a:lnTo>
                  <a:lnTo>
                    <a:pt x="1240" y="1427"/>
                  </a:lnTo>
                  <a:lnTo>
                    <a:pt x="1151" y="1387"/>
                  </a:lnTo>
                  <a:lnTo>
                    <a:pt x="1097" y="1387"/>
                  </a:lnTo>
                  <a:lnTo>
                    <a:pt x="1053" y="1401"/>
                  </a:lnTo>
                  <a:lnTo>
                    <a:pt x="1004" y="1401"/>
                  </a:lnTo>
                  <a:lnTo>
                    <a:pt x="927" y="1441"/>
                  </a:lnTo>
                  <a:lnTo>
                    <a:pt x="865" y="1434"/>
                  </a:lnTo>
                  <a:lnTo>
                    <a:pt x="802" y="1455"/>
                  </a:lnTo>
                  <a:lnTo>
                    <a:pt x="752" y="1439"/>
                  </a:lnTo>
                  <a:lnTo>
                    <a:pt x="719" y="1411"/>
                  </a:lnTo>
                  <a:lnTo>
                    <a:pt x="638" y="1401"/>
                  </a:lnTo>
                  <a:lnTo>
                    <a:pt x="583" y="1437"/>
                  </a:lnTo>
                  <a:lnTo>
                    <a:pt x="553" y="1425"/>
                  </a:lnTo>
                  <a:lnTo>
                    <a:pt x="529" y="1405"/>
                  </a:lnTo>
                  <a:lnTo>
                    <a:pt x="470" y="1389"/>
                  </a:lnTo>
                  <a:lnTo>
                    <a:pt x="459" y="1379"/>
                  </a:lnTo>
                  <a:lnTo>
                    <a:pt x="435" y="1378"/>
                  </a:lnTo>
                  <a:lnTo>
                    <a:pt x="398" y="1319"/>
                  </a:lnTo>
                  <a:lnTo>
                    <a:pt x="359" y="1311"/>
                  </a:lnTo>
                  <a:lnTo>
                    <a:pt x="267" y="1341"/>
                  </a:lnTo>
                  <a:lnTo>
                    <a:pt x="226" y="1332"/>
                  </a:lnTo>
                  <a:lnTo>
                    <a:pt x="146" y="1272"/>
                  </a:lnTo>
                  <a:lnTo>
                    <a:pt x="123" y="1270"/>
                  </a:lnTo>
                  <a:lnTo>
                    <a:pt x="105" y="1229"/>
                  </a:lnTo>
                  <a:lnTo>
                    <a:pt x="118" y="1189"/>
                  </a:lnTo>
                  <a:lnTo>
                    <a:pt x="113" y="1170"/>
                  </a:lnTo>
                  <a:lnTo>
                    <a:pt x="83" y="1150"/>
                  </a:lnTo>
                  <a:lnTo>
                    <a:pt x="74" y="1131"/>
                  </a:lnTo>
                  <a:lnTo>
                    <a:pt x="11" y="1096"/>
                  </a:lnTo>
                  <a:lnTo>
                    <a:pt x="11" y="1086"/>
                  </a:lnTo>
                  <a:lnTo>
                    <a:pt x="41" y="1074"/>
                  </a:lnTo>
                  <a:lnTo>
                    <a:pt x="58" y="1084"/>
                  </a:lnTo>
                  <a:lnTo>
                    <a:pt x="76" y="1067"/>
                  </a:lnTo>
                  <a:lnTo>
                    <a:pt x="71" y="1007"/>
                  </a:lnTo>
                  <a:lnTo>
                    <a:pt x="76" y="958"/>
                  </a:lnTo>
                  <a:lnTo>
                    <a:pt x="37" y="918"/>
                  </a:lnTo>
                  <a:lnTo>
                    <a:pt x="9" y="926"/>
                  </a:lnTo>
                  <a:lnTo>
                    <a:pt x="0" y="897"/>
                  </a:lnTo>
                  <a:lnTo>
                    <a:pt x="14" y="866"/>
                  </a:lnTo>
                  <a:lnTo>
                    <a:pt x="7" y="840"/>
                  </a:lnTo>
                  <a:lnTo>
                    <a:pt x="34" y="815"/>
                  </a:lnTo>
                  <a:lnTo>
                    <a:pt x="44" y="804"/>
                  </a:lnTo>
                  <a:lnTo>
                    <a:pt x="44" y="783"/>
                  </a:lnTo>
                  <a:lnTo>
                    <a:pt x="81" y="766"/>
                  </a:lnTo>
                  <a:lnTo>
                    <a:pt x="118" y="758"/>
                  </a:lnTo>
                  <a:lnTo>
                    <a:pt x="151" y="746"/>
                  </a:lnTo>
                  <a:lnTo>
                    <a:pt x="177" y="753"/>
                  </a:lnTo>
                  <a:lnTo>
                    <a:pt x="197" y="746"/>
                  </a:lnTo>
                  <a:lnTo>
                    <a:pt x="203" y="750"/>
                  </a:lnTo>
                  <a:lnTo>
                    <a:pt x="207" y="776"/>
                  </a:lnTo>
                  <a:lnTo>
                    <a:pt x="224" y="783"/>
                  </a:lnTo>
                  <a:lnTo>
                    <a:pt x="267" y="780"/>
                  </a:lnTo>
                  <a:lnTo>
                    <a:pt x="314" y="728"/>
                  </a:lnTo>
                  <a:lnTo>
                    <a:pt x="410" y="748"/>
                  </a:lnTo>
                  <a:lnTo>
                    <a:pt x="459" y="713"/>
                  </a:lnTo>
                  <a:lnTo>
                    <a:pt x="602" y="681"/>
                  </a:lnTo>
                  <a:lnTo>
                    <a:pt x="611" y="660"/>
                  </a:lnTo>
                  <a:lnTo>
                    <a:pt x="625" y="606"/>
                  </a:lnTo>
                  <a:lnTo>
                    <a:pt x="664" y="575"/>
                  </a:lnTo>
                  <a:lnTo>
                    <a:pt x="676" y="575"/>
                  </a:lnTo>
                  <a:lnTo>
                    <a:pt x="676" y="560"/>
                  </a:lnTo>
                  <a:lnTo>
                    <a:pt x="680" y="422"/>
                  </a:lnTo>
                  <a:lnTo>
                    <a:pt x="686" y="394"/>
                  </a:lnTo>
                  <a:lnTo>
                    <a:pt x="647" y="380"/>
                  </a:lnTo>
                  <a:lnTo>
                    <a:pt x="645" y="370"/>
                  </a:lnTo>
                  <a:lnTo>
                    <a:pt x="686" y="358"/>
                  </a:lnTo>
                  <a:lnTo>
                    <a:pt x="794" y="349"/>
                  </a:lnTo>
                  <a:lnTo>
                    <a:pt x="807" y="370"/>
                  </a:lnTo>
                  <a:lnTo>
                    <a:pt x="848" y="380"/>
                  </a:lnTo>
                  <a:lnTo>
                    <a:pt x="857" y="380"/>
                  </a:lnTo>
                  <a:lnTo>
                    <a:pt x="872" y="362"/>
                  </a:lnTo>
                  <a:lnTo>
                    <a:pt x="853" y="344"/>
                  </a:lnTo>
                  <a:lnTo>
                    <a:pt x="932" y="183"/>
                  </a:lnTo>
                  <a:lnTo>
                    <a:pt x="944" y="172"/>
                  </a:lnTo>
                  <a:lnTo>
                    <a:pt x="1016" y="207"/>
                  </a:lnTo>
                  <a:lnTo>
                    <a:pt x="1048" y="207"/>
                  </a:lnTo>
                  <a:lnTo>
                    <a:pt x="1063" y="227"/>
                  </a:lnTo>
                  <a:lnTo>
                    <a:pt x="1129" y="207"/>
                  </a:lnTo>
                  <a:lnTo>
                    <a:pt x="1147" y="92"/>
                  </a:lnTo>
                  <a:lnTo>
                    <a:pt x="1175" y="74"/>
                  </a:lnTo>
                  <a:lnTo>
                    <a:pt x="1214" y="71"/>
                  </a:lnTo>
                  <a:lnTo>
                    <a:pt x="1238" y="41"/>
                  </a:lnTo>
                  <a:lnTo>
                    <a:pt x="1245" y="13"/>
                  </a:lnTo>
                  <a:lnTo>
                    <a:pt x="1265" y="0"/>
                  </a:lnTo>
                  <a:lnTo>
                    <a:pt x="1310" y="13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5727922" y="3225199"/>
              <a:ext cx="566321" cy="506741"/>
            </a:xfrm>
            <a:custGeom>
              <a:avLst/>
              <a:gdLst>
                <a:gd name="T0" fmla="*/ 311 w 548"/>
                <a:gd name="T1" fmla="*/ 249 h 530"/>
                <a:gd name="T2" fmla="*/ 349 w 548"/>
                <a:gd name="T3" fmla="*/ 190 h 530"/>
                <a:gd name="T4" fmla="*/ 375 w 548"/>
                <a:gd name="T5" fmla="*/ 161 h 530"/>
                <a:gd name="T6" fmla="*/ 372 w 548"/>
                <a:gd name="T7" fmla="*/ 133 h 530"/>
                <a:gd name="T8" fmla="*/ 345 w 548"/>
                <a:gd name="T9" fmla="*/ 103 h 530"/>
                <a:gd name="T10" fmla="*/ 341 w 548"/>
                <a:gd name="T11" fmla="*/ 79 h 530"/>
                <a:gd name="T12" fmla="*/ 294 w 548"/>
                <a:gd name="T13" fmla="*/ 15 h 530"/>
                <a:gd name="T14" fmla="*/ 290 w 548"/>
                <a:gd name="T15" fmla="*/ 22 h 530"/>
                <a:gd name="T16" fmla="*/ 282 w 548"/>
                <a:gd name="T17" fmla="*/ 30 h 530"/>
                <a:gd name="T18" fmla="*/ 262 w 548"/>
                <a:gd name="T19" fmla="*/ 9 h 530"/>
                <a:gd name="T20" fmla="*/ 231 w 548"/>
                <a:gd name="T21" fmla="*/ 0 h 530"/>
                <a:gd name="T22" fmla="*/ 231 w 548"/>
                <a:gd name="T23" fmla="*/ 9 h 530"/>
                <a:gd name="T24" fmla="*/ 231 w 548"/>
                <a:gd name="T25" fmla="*/ 22 h 530"/>
                <a:gd name="T26" fmla="*/ 220 w 548"/>
                <a:gd name="T27" fmla="*/ 32 h 530"/>
                <a:gd name="T28" fmla="*/ 194 w 548"/>
                <a:gd name="T29" fmla="*/ 55 h 530"/>
                <a:gd name="T30" fmla="*/ 169 w 548"/>
                <a:gd name="T31" fmla="*/ 55 h 530"/>
                <a:gd name="T32" fmla="*/ 159 w 548"/>
                <a:gd name="T33" fmla="*/ 72 h 530"/>
                <a:gd name="T34" fmla="*/ 150 w 548"/>
                <a:gd name="T35" fmla="*/ 72 h 530"/>
                <a:gd name="T36" fmla="*/ 131 w 548"/>
                <a:gd name="T37" fmla="*/ 91 h 530"/>
                <a:gd name="T38" fmla="*/ 120 w 548"/>
                <a:gd name="T39" fmla="*/ 91 h 530"/>
                <a:gd name="T40" fmla="*/ 99 w 548"/>
                <a:gd name="T41" fmla="*/ 112 h 530"/>
                <a:gd name="T42" fmla="*/ 86 w 548"/>
                <a:gd name="T43" fmla="*/ 116 h 530"/>
                <a:gd name="T44" fmla="*/ 56 w 548"/>
                <a:gd name="T45" fmla="*/ 159 h 530"/>
                <a:gd name="T46" fmla="*/ 38 w 548"/>
                <a:gd name="T47" fmla="*/ 132 h 530"/>
                <a:gd name="T48" fmla="*/ 18 w 548"/>
                <a:gd name="T49" fmla="*/ 119 h 530"/>
                <a:gd name="T50" fmla="*/ 8 w 548"/>
                <a:gd name="T51" fmla="*/ 128 h 530"/>
                <a:gd name="T52" fmla="*/ 19 w 548"/>
                <a:gd name="T53" fmla="*/ 187 h 530"/>
                <a:gd name="T54" fmla="*/ 10 w 548"/>
                <a:gd name="T55" fmla="*/ 207 h 530"/>
                <a:gd name="T56" fmla="*/ 0 w 548"/>
                <a:gd name="T57" fmla="*/ 236 h 530"/>
                <a:gd name="T58" fmla="*/ 29 w 548"/>
                <a:gd name="T59" fmla="*/ 255 h 530"/>
                <a:gd name="T60" fmla="*/ 43 w 548"/>
                <a:gd name="T61" fmla="*/ 257 h 530"/>
                <a:gd name="T62" fmla="*/ 63 w 548"/>
                <a:gd name="T63" fmla="*/ 284 h 530"/>
                <a:gd name="T64" fmla="*/ 79 w 548"/>
                <a:gd name="T65" fmla="*/ 276 h 530"/>
                <a:gd name="T66" fmla="*/ 102 w 548"/>
                <a:gd name="T67" fmla="*/ 249 h 530"/>
                <a:gd name="T68" fmla="*/ 125 w 548"/>
                <a:gd name="T69" fmla="*/ 208 h 530"/>
                <a:gd name="T70" fmla="*/ 165 w 548"/>
                <a:gd name="T71" fmla="*/ 200 h 530"/>
                <a:gd name="T72" fmla="*/ 189 w 548"/>
                <a:gd name="T73" fmla="*/ 224 h 530"/>
                <a:gd name="T74" fmla="*/ 172 w 548"/>
                <a:gd name="T75" fmla="*/ 265 h 530"/>
                <a:gd name="T76" fmla="*/ 150 w 548"/>
                <a:gd name="T77" fmla="*/ 301 h 530"/>
                <a:gd name="T78" fmla="*/ 169 w 548"/>
                <a:gd name="T79" fmla="*/ 315 h 530"/>
                <a:gd name="T80" fmla="*/ 169 w 548"/>
                <a:gd name="T81" fmla="*/ 334 h 530"/>
                <a:gd name="T82" fmla="*/ 153 w 548"/>
                <a:gd name="T83" fmla="*/ 350 h 530"/>
                <a:gd name="T84" fmla="*/ 156 w 548"/>
                <a:gd name="T85" fmla="*/ 357 h 530"/>
                <a:gd name="T86" fmla="*/ 185 w 548"/>
                <a:gd name="T87" fmla="*/ 342 h 530"/>
                <a:gd name="T88" fmla="*/ 226 w 548"/>
                <a:gd name="T89" fmla="*/ 287 h 530"/>
                <a:gd name="T90" fmla="*/ 290 w 548"/>
                <a:gd name="T91" fmla="*/ 253 h 530"/>
                <a:gd name="T92" fmla="*/ 311 w 548"/>
                <a:gd name="T93" fmla="*/ 249 h 53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548"/>
                <a:gd name="T142" fmla="*/ 0 h 530"/>
                <a:gd name="T143" fmla="*/ 548 w 548"/>
                <a:gd name="T144" fmla="*/ 530 h 530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548" h="530">
                  <a:moveTo>
                    <a:pt x="453" y="368"/>
                  </a:moveTo>
                  <a:lnTo>
                    <a:pt x="508" y="281"/>
                  </a:lnTo>
                  <a:lnTo>
                    <a:pt x="547" y="239"/>
                  </a:lnTo>
                  <a:lnTo>
                    <a:pt x="542" y="197"/>
                  </a:lnTo>
                  <a:lnTo>
                    <a:pt x="503" y="153"/>
                  </a:lnTo>
                  <a:lnTo>
                    <a:pt x="497" y="117"/>
                  </a:lnTo>
                  <a:lnTo>
                    <a:pt x="429" y="22"/>
                  </a:lnTo>
                  <a:lnTo>
                    <a:pt x="423" y="32"/>
                  </a:lnTo>
                  <a:lnTo>
                    <a:pt x="411" y="45"/>
                  </a:lnTo>
                  <a:lnTo>
                    <a:pt x="382" y="13"/>
                  </a:lnTo>
                  <a:lnTo>
                    <a:pt x="337" y="0"/>
                  </a:lnTo>
                  <a:lnTo>
                    <a:pt x="337" y="13"/>
                  </a:lnTo>
                  <a:lnTo>
                    <a:pt x="337" y="32"/>
                  </a:lnTo>
                  <a:lnTo>
                    <a:pt x="320" y="47"/>
                  </a:lnTo>
                  <a:lnTo>
                    <a:pt x="283" y="82"/>
                  </a:lnTo>
                  <a:lnTo>
                    <a:pt x="246" y="82"/>
                  </a:lnTo>
                  <a:lnTo>
                    <a:pt x="232" y="107"/>
                  </a:lnTo>
                  <a:lnTo>
                    <a:pt x="218" y="107"/>
                  </a:lnTo>
                  <a:lnTo>
                    <a:pt x="191" y="134"/>
                  </a:lnTo>
                  <a:lnTo>
                    <a:pt x="175" y="134"/>
                  </a:lnTo>
                  <a:lnTo>
                    <a:pt x="144" y="166"/>
                  </a:lnTo>
                  <a:lnTo>
                    <a:pt x="125" y="171"/>
                  </a:lnTo>
                  <a:lnTo>
                    <a:pt x="82" y="235"/>
                  </a:lnTo>
                  <a:lnTo>
                    <a:pt x="55" y="196"/>
                  </a:lnTo>
                  <a:lnTo>
                    <a:pt x="26" y="176"/>
                  </a:lnTo>
                  <a:lnTo>
                    <a:pt x="12" y="190"/>
                  </a:lnTo>
                  <a:lnTo>
                    <a:pt x="28" y="277"/>
                  </a:lnTo>
                  <a:lnTo>
                    <a:pt x="14" y="307"/>
                  </a:lnTo>
                  <a:lnTo>
                    <a:pt x="0" y="350"/>
                  </a:lnTo>
                  <a:lnTo>
                    <a:pt x="42" y="377"/>
                  </a:lnTo>
                  <a:lnTo>
                    <a:pt x="62" y="380"/>
                  </a:lnTo>
                  <a:lnTo>
                    <a:pt x="92" y="421"/>
                  </a:lnTo>
                  <a:lnTo>
                    <a:pt x="115" y="409"/>
                  </a:lnTo>
                  <a:lnTo>
                    <a:pt x="149" y="368"/>
                  </a:lnTo>
                  <a:lnTo>
                    <a:pt x="182" y="308"/>
                  </a:lnTo>
                  <a:lnTo>
                    <a:pt x="240" y="296"/>
                  </a:lnTo>
                  <a:lnTo>
                    <a:pt x="276" y="332"/>
                  </a:lnTo>
                  <a:lnTo>
                    <a:pt x="251" y="392"/>
                  </a:lnTo>
                  <a:lnTo>
                    <a:pt x="218" y="445"/>
                  </a:lnTo>
                  <a:lnTo>
                    <a:pt x="246" y="467"/>
                  </a:lnTo>
                  <a:lnTo>
                    <a:pt x="246" y="494"/>
                  </a:lnTo>
                  <a:lnTo>
                    <a:pt x="223" y="518"/>
                  </a:lnTo>
                  <a:lnTo>
                    <a:pt x="228" y="529"/>
                  </a:lnTo>
                  <a:lnTo>
                    <a:pt x="269" y="507"/>
                  </a:lnTo>
                  <a:lnTo>
                    <a:pt x="330" y="425"/>
                  </a:lnTo>
                  <a:lnTo>
                    <a:pt x="423" y="374"/>
                  </a:lnTo>
                  <a:lnTo>
                    <a:pt x="453" y="368"/>
                  </a:lnTo>
                </a:path>
              </a:pathLst>
            </a:custGeom>
            <a:solidFill>
              <a:srgbClr val="D82132">
                <a:alpha val="80000"/>
              </a:srgbClr>
            </a:solidFill>
            <a:ln w="0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858959" y="2939272"/>
              <a:ext cx="825383" cy="516649"/>
            </a:xfrm>
            <a:custGeom>
              <a:avLst/>
              <a:gdLst>
                <a:gd name="T0" fmla="*/ 531 w 793"/>
                <a:gd name="T1" fmla="*/ 100 h 540"/>
                <a:gd name="T2" fmla="*/ 487 w 793"/>
                <a:gd name="T3" fmla="*/ 92 h 540"/>
                <a:gd name="T4" fmla="*/ 471 w 793"/>
                <a:gd name="T5" fmla="*/ 90 h 540"/>
                <a:gd name="T6" fmla="*/ 432 w 793"/>
                <a:gd name="T7" fmla="*/ 110 h 540"/>
                <a:gd name="T8" fmla="*/ 415 w 793"/>
                <a:gd name="T9" fmla="*/ 120 h 540"/>
                <a:gd name="T10" fmla="*/ 383 w 793"/>
                <a:gd name="T11" fmla="*/ 97 h 540"/>
                <a:gd name="T12" fmla="*/ 353 w 793"/>
                <a:gd name="T13" fmla="*/ 73 h 540"/>
                <a:gd name="T14" fmla="*/ 348 w 793"/>
                <a:gd name="T15" fmla="*/ 105 h 540"/>
                <a:gd name="T16" fmla="*/ 318 w 793"/>
                <a:gd name="T17" fmla="*/ 73 h 540"/>
                <a:gd name="T18" fmla="*/ 292 w 793"/>
                <a:gd name="T19" fmla="*/ 47 h 540"/>
                <a:gd name="T20" fmla="*/ 236 w 793"/>
                <a:gd name="T21" fmla="*/ 47 h 540"/>
                <a:gd name="T22" fmla="*/ 208 w 793"/>
                <a:gd name="T23" fmla="*/ 26 h 540"/>
                <a:gd name="T24" fmla="*/ 167 w 793"/>
                <a:gd name="T25" fmla="*/ 41 h 540"/>
                <a:gd name="T26" fmla="*/ 124 w 793"/>
                <a:gd name="T27" fmla="*/ 30 h 540"/>
                <a:gd name="T28" fmla="*/ 68 w 793"/>
                <a:gd name="T29" fmla="*/ 6 h 540"/>
                <a:gd name="T30" fmla="*/ 50 w 793"/>
                <a:gd name="T31" fmla="*/ 45 h 540"/>
                <a:gd name="T32" fmla="*/ 0 w 793"/>
                <a:gd name="T33" fmla="*/ 47 h 540"/>
                <a:gd name="T34" fmla="*/ 27 w 793"/>
                <a:gd name="T35" fmla="*/ 73 h 540"/>
                <a:gd name="T36" fmla="*/ 30 w 793"/>
                <a:gd name="T37" fmla="*/ 119 h 540"/>
                <a:gd name="T38" fmla="*/ 46 w 793"/>
                <a:gd name="T39" fmla="*/ 156 h 540"/>
                <a:gd name="T40" fmla="*/ 90 w 793"/>
                <a:gd name="T41" fmla="*/ 132 h 540"/>
                <a:gd name="T42" fmla="*/ 124 w 793"/>
                <a:gd name="T43" fmla="*/ 200 h 540"/>
                <a:gd name="T44" fmla="*/ 144 w 793"/>
                <a:gd name="T45" fmla="*/ 201 h 540"/>
                <a:gd name="T46" fmla="*/ 196 w 793"/>
                <a:gd name="T47" fmla="*/ 233 h 540"/>
                <a:gd name="T48" fmla="*/ 208 w 793"/>
                <a:gd name="T49" fmla="*/ 216 h 540"/>
                <a:gd name="T50" fmla="*/ 259 w 793"/>
                <a:gd name="T51" fmla="*/ 306 h 540"/>
                <a:gd name="T52" fmla="*/ 289 w 793"/>
                <a:gd name="T53" fmla="*/ 364 h 540"/>
                <a:gd name="T54" fmla="*/ 334 w 793"/>
                <a:gd name="T55" fmla="*/ 288 h 540"/>
                <a:gd name="T56" fmla="*/ 369 w 793"/>
                <a:gd name="T57" fmla="*/ 297 h 540"/>
                <a:gd name="T58" fmla="*/ 421 w 793"/>
                <a:gd name="T59" fmla="*/ 281 h 540"/>
                <a:gd name="T60" fmla="*/ 408 w 793"/>
                <a:gd name="T61" fmla="*/ 246 h 540"/>
                <a:gd name="T62" fmla="*/ 459 w 793"/>
                <a:gd name="T63" fmla="*/ 208 h 540"/>
                <a:gd name="T64" fmla="*/ 480 w 793"/>
                <a:gd name="T65" fmla="*/ 170 h 540"/>
                <a:gd name="T66" fmla="*/ 495 w 793"/>
                <a:gd name="T67" fmla="*/ 149 h 540"/>
                <a:gd name="T68" fmla="*/ 515 w 793"/>
                <a:gd name="T69" fmla="*/ 166 h 540"/>
                <a:gd name="T70" fmla="*/ 547 w 793"/>
                <a:gd name="T71" fmla="*/ 108 h 54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793"/>
                <a:gd name="T109" fmla="*/ 0 h 540"/>
                <a:gd name="T110" fmla="*/ 793 w 793"/>
                <a:gd name="T111" fmla="*/ 540 h 540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793" h="540">
                  <a:moveTo>
                    <a:pt x="784" y="151"/>
                  </a:moveTo>
                  <a:lnTo>
                    <a:pt x="768" y="148"/>
                  </a:lnTo>
                  <a:lnTo>
                    <a:pt x="742" y="148"/>
                  </a:lnTo>
                  <a:lnTo>
                    <a:pt x="705" y="136"/>
                  </a:lnTo>
                  <a:lnTo>
                    <a:pt x="694" y="115"/>
                  </a:lnTo>
                  <a:lnTo>
                    <a:pt x="681" y="133"/>
                  </a:lnTo>
                  <a:lnTo>
                    <a:pt x="664" y="120"/>
                  </a:lnTo>
                  <a:lnTo>
                    <a:pt x="625" y="163"/>
                  </a:lnTo>
                  <a:lnTo>
                    <a:pt x="618" y="176"/>
                  </a:lnTo>
                  <a:lnTo>
                    <a:pt x="600" y="178"/>
                  </a:lnTo>
                  <a:lnTo>
                    <a:pt x="576" y="151"/>
                  </a:lnTo>
                  <a:lnTo>
                    <a:pt x="554" y="144"/>
                  </a:lnTo>
                  <a:lnTo>
                    <a:pt x="529" y="94"/>
                  </a:lnTo>
                  <a:lnTo>
                    <a:pt x="511" y="108"/>
                  </a:lnTo>
                  <a:lnTo>
                    <a:pt x="517" y="148"/>
                  </a:lnTo>
                  <a:lnTo>
                    <a:pt x="504" y="156"/>
                  </a:lnTo>
                  <a:lnTo>
                    <a:pt x="472" y="122"/>
                  </a:lnTo>
                  <a:lnTo>
                    <a:pt x="460" y="108"/>
                  </a:lnTo>
                  <a:lnTo>
                    <a:pt x="435" y="108"/>
                  </a:lnTo>
                  <a:lnTo>
                    <a:pt x="423" y="70"/>
                  </a:lnTo>
                  <a:lnTo>
                    <a:pt x="388" y="51"/>
                  </a:lnTo>
                  <a:lnTo>
                    <a:pt x="342" y="70"/>
                  </a:lnTo>
                  <a:lnTo>
                    <a:pt x="325" y="66"/>
                  </a:lnTo>
                  <a:lnTo>
                    <a:pt x="301" y="39"/>
                  </a:lnTo>
                  <a:lnTo>
                    <a:pt x="262" y="61"/>
                  </a:lnTo>
                  <a:lnTo>
                    <a:pt x="241" y="61"/>
                  </a:lnTo>
                  <a:lnTo>
                    <a:pt x="216" y="70"/>
                  </a:lnTo>
                  <a:lnTo>
                    <a:pt x="180" y="45"/>
                  </a:lnTo>
                  <a:lnTo>
                    <a:pt x="154" y="0"/>
                  </a:lnTo>
                  <a:lnTo>
                    <a:pt x="98" y="9"/>
                  </a:lnTo>
                  <a:lnTo>
                    <a:pt x="75" y="37"/>
                  </a:lnTo>
                  <a:lnTo>
                    <a:pt x="73" y="66"/>
                  </a:lnTo>
                  <a:lnTo>
                    <a:pt x="7" y="48"/>
                  </a:lnTo>
                  <a:lnTo>
                    <a:pt x="0" y="70"/>
                  </a:lnTo>
                  <a:lnTo>
                    <a:pt x="4" y="82"/>
                  </a:lnTo>
                  <a:lnTo>
                    <a:pt x="39" y="108"/>
                  </a:lnTo>
                  <a:lnTo>
                    <a:pt x="39" y="144"/>
                  </a:lnTo>
                  <a:lnTo>
                    <a:pt x="44" y="176"/>
                  </a:lnTo>
                  <a:lnTo>
                    <a:pt x="64" y="206"/>
                  </a:lnTo>
                  <a:lnTo>
                    <a:pt x="66" y="231"/>
                  </a:lnTo>
                  <a:lnTo>
                    <a:pt x="80" y="241"/>
                  </a:lnTo>
                  <a:lnTo>
                    <a:pt x="130" y="195"/>
                  </a:lnTo>
                  <a:lnTo>
                    <a:pt x="180" y="259"/>
                  </a:lnTo>
                  <a:lnTo>
                    <a:pt x="180" y="296"/>
                  </a:lnTo>
                  <a:lnTo>
                    <a:pt x="208" y="312"/>
                  </a:lnTo>
                  <a:lnTo>
                    <a:pt x="208" y="298"/>
                  </a:lnTo>
                  <a:lnTo>
                    <a:pt x="253" y="312"/>
                  </a:lnTo>
                  <a:lnTo>
                    <a:pt x="283" y="344"/>
                  </a:lnTo>
                  <a:lnTo>
                    <a:pt x="295" y="330"/>
                  </a:lnTo>
                  <a:lnTo>
                    <a:pt x="301" y="320"/>
                  </a:lnTo>
                  <a:lnTo>
                    <a:pt x="368" y="415"/>
                  </a:lnTo>
                  <a:lnTo>
                    <a:pt x="375" y="452"/>
                  </a:lnTo>
                  <a:lnTo>
                    <a:pt x="414" y="495"/>
                  </a:lnTo>
                  <a:lnTo>
                    <a:pt x="418" y="539"/>
                  </a:lnTo>
                  <a:lnTo>
                    <a:pt x="452" y="517"/>
                  </a:lnTo>
                  <a:lnTo>
                    <a:pt x="483" y="426"/>
                  </a:lnTo>
                  <a:lnTo>
                    <a:pt x="499" y="420"/>
                  </a:lnTo>
                  <a:lnTo>
                    <a:pt x="534" y="440"/>
                  </a:lnTo>
                  <a:lnTo>
                    <a:pt x="591" y="433"/>
                  </a:lnTo>
                  <a:lnTo>
                    <a:pt x="609" y="415"/>
                  </a:lnTo>
                  <a:lnTo>
                    <a:pt x="583" y="375"/>
                  </a:lnTo>
                  <a:lnTo>
                    <a:pt x="591" y="364"/>
                  </a:lnTo>
                  <a:lnTo>
                    <a:pt x="642" y="346"/>
                  </a:lnTo>
                  <a:lnTo>
                    <a:pt x="664" y="307"/>
                  </a:lnTo>
                  <a:lnTo>
                    <a:pt x="691" y="294"/>
                  </a:lnTo>
                  <a:lnTo>
                    <a:pt x="694" y="252"/>
                  </a:lnTo>
                  <a:lnTo>
                    <a:pt x="700" y="225"/>
                  </a:lnTo>
                  <a:lnTo>
                    <a:pt x="716" y="220"/>
                  </a:lnTo>
                  <a:lnTo>
                    <a:pt x="729" y="235"/>
                  </a:lnTo>
                  <a:lnTo>
                    <a:pt x="745" y="246"/>
                  </a:lnTo>
                  <a:lnTo>
                    <a:pt x="782" y="199"/>
                  </a:lnTo>
                  <a:lnTo>
                    <a:pt x="792" y="160"/>
                  </a:lnTo>
                  <a:lnTo>
                    <a:pt x="784" y="151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3810564" y="4877061"/>
              <a:ext cx="899185" cy="857779"/>
            </a:xfrm>
            <a:custGeom>
              <a:avLst/>
              <a:gdLst>
                <a:gd name="T0" fmla="*/ 521 w 867"/>
                <a:gd name="T1" fmla="*/ 94 h 900"/>
                <a:gd name="T2" fmla="*/ 479 w 867"/>
                <a:gd name="T3" fmla="*/ 105 h 900"/>
                <a:gd name="T4" fmla="*/ 462 w 867"/>
                <a:gd name="T5" fmla="*/ 74 h 900"/>
                <a:gd name="T6" fmla="*/ 453 w 867"/>
                <a:gd name="T7" fmla="*/ 53 h 900"/>
                <a:gd name="T8" fmla="*/ 424 w 867"/>
                <a:gd name="T9" fmla="*/ 54 h 900"/>
                <a:gd name="T10" fmla="*/ 407 w 867"/>
                <a:gd name="T11" fmla="*/ 79 h 900"/>
                <a:gd name="T12" fmla="*/ 407 w 867"/>
                <a:gd name="T13" fmla="*/ 106 h 900"/>
                <a:gd name="T14" fmla="*/ 372 w 867"/>
                <a:gd name="T15" fmla="*/ 211 h 900"/>
                <a:gd name="T16" fmla="*/ 342 w 867"/>
                <a:gd name="T17" fmla="*/ 217 h 900"/>
                <a:gd name="T18" fmla="*/ 286 w 867"/>
                <a:gd name="T19" fmla="*/ 232 h 900"/>
                <a:gd name="T20" fmla="*/ 204 w 867"/>
                <a:gd name="T21" fmla="*/ 105 h 900"/>
                <a:gd name="T22" fmla="*/ 176 w 867"/>
                <a:gd name="T23" fmla="*/ 83 h 900"/>
                <a:gd name="T24" fmla="*/ 169 w 867"/>
                <a:gd name="T25" fmla="*/ 54 h 900"/>
                <a:gd name="T26" fmla="*/ 129 w 867"/>
                <a:gd name="T27" fmla="*/ 74 h 900"/>
                <a:gd name="T28" fmla="*/ 112 w 867"/>
                <a:gd name="T29" fmla="*/ 0 h 900"/>
                <a:gd name="T30" fmla="*/ 83 w 867"/>
                <a:gd name="T31" fmla="*/ 30 h 900"/>
                <a:gd name="T32" fmla="*/ 80 w 867"/>
                <a:gd name="T33" fmla="*/ 75 h 900"/>
                <a:gd name="T34" fmla="*/ 61 w 867"/>
                <a:gd name="T35" fmla="*/ 67 h 900"/>
                <a:gd name="T36" fmla="*/ 61 w 867"/>
                <a:gd name="T37" fmla="*/ 123 h 900"/>
                <a:gd name="T38" fmla="*/ 83 w 867"/>
                <a:gd name="T39" fmla="*/ 129 h 900"/>
                <a:gd name="T40" fmla="*/ 81 w 867"/>
                <a:gd name="T41" fmla="*/ 247 h 900"/>
                <a:gd name="T42" fmla="*/ 14 w 867"/>
                <a:gd name="T43" fmla="*/ 325 h 900"/>
                <a:gd name="T44" fmla="*/ 0 w 867"/>
                <a:gd name="T45" fmla="*/ 346 h 900"/>
                <a:gd name="T46" fmla="*/ 1 w 867"/>
                <a:gd name="T47" fmla="*/ 393 h 900"/>
                <a:gd name="T48" fmla="*/ 39 w 867"/>
                <a:gd name="T49" fmla="*/ 385 h 900"/>
                <a:gd name="T50" fmla="*/ 80 w 867"/>
                <a:gd name="T51" fmla="*/ 402 h 900"/>
                <a:gd name="T52" fmla="*/ 92 w 867"/>
                <a:gd name="T53" fmla="*/ 444 h 900"/>
                <a:gd name="T54" fmla="*/ 123 w 867"/>
                <a:gd name="T55" fmla="*/ 452 h 900"/>
                <a:gd name="T56" fmla="*/ 122 w 867"/>
                <a:gd name="T57" fmla="*/ 477 h 900"/>
                <a:gd name="T58" fmla="*/ 110 w 867"/>
                <a:gd name="T59" fmla="*/ 522 h 900"/>
                <a:gd name="T60" fmla="*/ 134 w 867"/>
                <a:gd name="T61" fmla="*/ 532 h 900"/>
                <a:gd name="T62" fmla="*/ 158 w 867"/>
                <a:gd name="T63" fmla="*/ 552 h 900"/>
                <a:gd name="T64" fmla="*/ 205 w 867"/>
                <a:gd name="T65" fmla="*/ 580 h 900"/>
                <a:gd name="T66" fmla="*/ 249 w 867"/>
                <a:gd name="T67" fmla="*/ 566 h 900"/>
                <a:gd name="T68" fmla="*/ 253 w 867"/>
                <a:gd name="T69" fmla="*/ 594 h 900"/>
                <a:gd name="T70" fmla="*/ 282 w 867"/>
                <a:gd name="T71" fmla="*/ 600 h 900"/>
                <a:gd name="T72" fmla="*/ 295 w 867"/>
                <a:gd name="T73" fmla="*/ 597 h 900"/>
                <a:gd name="T74" fmla="*/ 282 w 867"/>
                <a:gd name="T75" fmla="*/ 522 h 900"/>
                <a:gd name="T76" fmla="*/ 320 w 867"/>
                <a:gd name="T77" fmla="*/ 509 h 900"/>
                <a:gd name="T78" fmla="*/ 342 w 867"/>
                <a:gd name="T79" fmla="*/ 490 h 900"/>
                <a:gd name="T80" fmla="*/ 398 w 867"/>
                <a:gd name="T81" fmla="*/ 489 h 900"/>
                <a:gd name="T82" fmla="*/ 424 w 867"/>
                <a:gd name="T83" fmla="*/ 485 h 900"/>
                <a:gd name="T84" fmla="*/ 446 w 867"/>
                <a:gd name="T85" fmla="*/ 502 h 900"/>
                <a:gd name="T86" fmla="*/ 465 w 867"/>
                <a:gd name="T87" fmla="*/ 481 h 900"/>
                <a:gd name="T88" fmla="*/ 491 w 867"/>
                <a:gd name="T89" fmla="*/ 482 h 900"/>
                <a:gd name="T90" fmla="*/ 525 w 867"/>
                <a:gd name="T91" fmla="*/ 444 h 900"/>
                <a:gd name="T92" fmla="*/ 557 w 867"/>
                <a:gd name="T93" fmla="*/ 452 h 900"/>
                <a:gd name="T94" fmla="*/ 583 w 867"/>
                <a:gd name="T95" fmla="*/ 428 h 900"/>
                <a:gd name="T96" fmla="*/ 596 w 867"/>
                <a:gd name="T97" fmla="*/ 401 h 900"/>
                <a:gd name="T98" fmla="*/ 531 w 867"/>
                <a:gd name="T99" fmla="*/ 378 h 900"/>
                <a:gd name="T100" fmla="*/ 505 w 867"/>
                <a:gd name="T101" fmla="*/ 362 h 900"/>
                <a:gd name="T102" fmla="*/ 478 w 867"/>
                <a:gd name="T103" fmla="*/ 345 h 900"/>
                <a:gd name="T104" fmla="*/ 486 w 867"/>
                <a:gd name="T105" fmla="*/ 295 h 900"/>
                <a:gd name="T106" fmla="*/ 479 w 867"/>
                <a:gd name="T107" fmla="*/ 203 h 900"/>
                <a:gd name="T108" fmla="*/ 432 w 867"/>
                <a:gd name="T109" fmla="*/ 206 h 900"/>
                <a:gd name="T110" fmla="*/ 424 w 867"/>
                <a:gd name="T111" fmla="*/ 174 h 900"/>
                <a:gd name="T112" fmla="*/ 434 w 867"/>
                <a:gd name="T113" fmla="*/ 141 h 900"/>
                <a:gd name="T114" fmla="*/ 462 w 867"/>
                <a:gd name="T115" fmla="*/ 139 h 900"/>
                <a:gd name="T116" fmla="*/ 518 w 867"/>
                <a:gd name="T117" fmla="*/ 139 h 9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867"/>
                <a:gd name="T178" fmla="*/ 0 h 900"/>
                <a:gd name="T179" fmla="*/ 867 w 867"/>
                <a:gd name="T180" fmla="*/ 900 h 900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867" h="900">
                  <a:moveTo>
                    <a:pt x="762" y="165"/>
                  </a:moveTo>
                  <a:lnTo>
                    <a:pt x="756" y="139"/>
                  </a:lnTo>
                  <a:lnTo>
                    <a:pt x="734" y="133"/>
                  </a:lnTo>
                  <a:lnTo>
                    <a:pt x="695" y="156"/>
                  </a:lnTo>
                  <a:lnTo>
                    <a:pt x="671" y="142"/>
                  </a:lnTo>
                  <a:lnTo>
                    <a:pt x="671" y="110"/>
                  </a:lnTo>
                  <a:lnTo>
                    <a:pt x="658" y="96"/>
                  </a:lnTo>
                  <a:lnTo>
                    <a:pt x="658" y="78"/>
                  </a:lnTo>
                  <a:lnTo>
                    <a:pt x="623" y="72"/>
                  </a:lnTo>
                  <a:lnTo>
                    <a:pt x="616" y="80"/>
                  </a:lnTo>
                  <a:lnTo>
                    <a:pt x="621" y="105"/>
                  </a:lnTo>
                  <a:lnTo>
                    <a:pt x="591" y="117"/>
                  </a:lnTo>
                  <a:lnTo>
                    <a:pt x="585" y="134"/>
                  </a:lnTo>
                  <a:lnTo>
                    <a:pt x="591" y="157"/>
                  </a:lnTo>
                  <a:lnTo>
                    <a:pt x="528" y="229"/>
                  </a:lnTo>
                  <a:lnTo>
                    <a:pt x="540" y="313"/>
                  </a:lnTo>
                  <a:lnTo>
                    <a:pt x="510" y="337"/>
                  </a:lnTo>
                  <a:lnTo>
                    <a:pt x="497" y="322"/>
                  </a:lnTo>
                  <a:lnTo>
                    <a:pt x="437" y="357"/>
                  </a:lnTo>
                  <a:lnTo>
                    <a:pt x="416" y="345"/>
                  </a:lnTo>
                  <a:lnTo>
                    <a:pt x="329" y="180"/>
                  </a:lnTo>
                  <a:lnTo>
                    <a:pt x="296" y="156"/>
                  </a:lnTo>
                  <a:lnTo>
                    <a:pt x="268" y="147"/>
                  </a:lnTo>
                  <a:lnTo>
                    <a:pt x="255" y="124"/>
                  </a:lnTo>
                  <a:lnTo>
                    <a:pt x="271" y="100"/>
                  </a:lnTo>
                  <a:lnTo>
                    <a:pt x="245" y="80"/>
                  </a:lnTo>
                  <a:lnTo>
                    <a:pt x="217" y="105"/>
                  </a:lnTo>
                  <a:lnTo>
                    <a:pt x="188" y="110"/>
                  </a:lnTo>
                  <a:lnTo>
                    <a:pt x="167" y="22"/>
                  </a:lnTo>
                  <a:lnTo>
                    <a:pt x="163" y="0"/>
                  </a:lnTo>
                  <a:lnTo>
                    <a:pt x="133" y="37"/>
                  </a:lnTo>
                  <a:lnTo>
                    <a:pt x="121" y="44"/>
                  </a:lnTo>
                  <a:lnTo>
                    <a:pt x="122" y="100"/>
                  </a:lnTo>
                  <a:lnTo>
                    <a:pt x="116" y="112"/>
                  </a:lnTo>
                  <a:lnTo>
                    <a:pt x="100" y="112"/>
                  </a:lnTo>
                  <a:lnTo>
                    <a:pt x="88" y="100"/>
                  </a:lnTo>
                  <a:lnTo>
                    <a:pt x="73" y="117"/>
                  </a:lnTo>
                  <a:lnTo>
                    <a:pt x="88" y="182"/>
                  </a:lnTo>
                  <a:lnTo>
                    <a:pt x="105" y="182"/>
                  </a:lnTo>
                  <a:lnTo>
                    <a:pt x="121" y="192"/>
                  </a:lnTo>
                  <a:lnTo>
                    <a:pt x="125" y="231"/>
                  </a:lnTo>
                  <a:lnTo>
                    <a:pt x="117" y="367"/>
                  </a:lnTo>
                  <a:lnTo>
                    <a:pt x="25" y="451"/>
                  </a:lnTo>
                  <a:lnTo>
                    <a:pt x="20" y="482"/>
                  </a:lnTo>
                  <a:lnTo>
                    <a:pt x="2" y="496"/>
                  </a:lnTo>
                  <a:lnTo>
                    <a:pt x="0" y="514"/>
                  </a:lnTo>
                  <a:lnTo>
                    <a:pt x="15" y="553"/>
                  </a:lnTo>
                  <a:lnTo>
                    <a:pt x="2" y="583"/>
                  </a:lnTo>
                  <a:lnTo>
                    <a:pt x="10" y="585"/>
                  </a:lnTo>
                  <a:lnTo>
                    <a:pt x="57" y="572"/>
                  </a:lnTo>
                  <a:lnTo>
                    <a:pt x="122" y="571"/>
                  </a:lnTo>
                  <a:lnTo>
                    <a:pt x="116" y="597"/>
                  </a:lnTo>
                  <a:lnTo>
                    <a:pt x="127" y="622"/>
                  </a:lnTo>
                  <a:lnTo>
                    <a:pt x="133" y="660"/>
                  </a:lnTo>
                  <a:lnTo>
                    <a:pt x="140" y="672"/>
                  </a:lnTo>
                  <a:lnTo>
                    <a:pt x="179" y="672"/>
                  </a:lnTo>
                  <a:lnTo>
                    <a:pt x="197" y="684"/>
                  </a:lnTo>
                  <a:lnTo>
                    <a:pt x="177" y="709"/>
                  </a:lnTo>
                  <a:lnTo>
                    <a:pt x="175" y="740"/>
                  </a:lnTo>
                  <a:lnTo>
                    <a:pt x="160" y="775"/>
                  </a:lnTo>
                  <a:lnTo>
                    <a:pt x="170" y="788"/>
                  </a:lnTo>
                  <a:lnTo>
                    <a:pt x="195" y="790"/>
                  </a:lnTo>
                  <a:lnTo>
                    <a:pt x="236" y="806"/>
                  </a:lnTo>
                  <a:lnTo>
                    <a:pt x="230" y="820"/>
                  </a:lnTo>
                  <a:lnTo>
                    <a:pt x="257" y="861"/>
                  </a:lnTo>
                  <a:lnTo>
                    <a:pt x="297" y="861"/>
                  </a:lnTo>
                  <a:lnTo>
                    <a:pt x="347" y="831"/>
                  </a:lnTo>
                  <a:lnTo>
                    <a:pt x="361" y="841"/>
                  </a:lnTo>
                  <a:lnTo>
                    <a:pt x="361" y="856"/>
                  </a:lnTo>
                  <a:lnTo>
                    <a:pt x="368" y="882"/>
                  </a:lnTo>
                  <a:lnTo>
                    <a:pt x="381" y="894"/>
                  </a:lnTo>
                  <a:lnTo>
                    <a:pt x="409" y="891"/>
                  </a:lnTo>
                  <a:lnTo>
                    <a:pt x="418" y="899"/>
                  </a:lnTo>
                  <a:lnTo>
                    <a:pt x="428" y="886"/>
                  </a:lnTo>
                  <a:lnTo>
                    <a:pt x="428" y="848"/>
                  </a:lnTo>
                  <a:lnTo>
                    <a:pt x="410" y="775"/>
                  </a:lnTo>
                  <a:lnTo>
                    <a:pt x="423" y="756"/>
                  </a:lnTo>
                  <a:lnTo>
                    <a:pt x="465" y="756"/>
                  </a:lnTo>
                  <a:lnTo>
                    <a:pt x="474" y="756"/>
                  </a:lnTo>
                  <a:lnTo>
                    <a:pt x="497" y="728"/>
                  </a:lnTo>
                  <a:lnTo>
                    <a:pt x="555" y="745"/>
                  </a:lnTo>
                  <a:lnTo>
                    <a:pt x="578" y="726"/>
                  </a:lnTo>
                  <a:lnTo>
                    <a:pt x="591" y="738"/>
                  </a:lnTo>
                  <a:lnTo>
                    <a:pt x="616" y="721"/>
                  </a:lnTo>
                  <a:lnTo>
                    <a:pt x="640" y="745"/>
                  </a:lnTo>
                  <a:lnTo>
                    <a:pt x="647" y="745"/>
                  </a:lnTo>
                  <a:lnTo>
                    <a:pt x="656" y="733"/>
                  </a:lnTo>
                  <a:lnTo>
                    <a:pt x="676" y="714"/>
                  </a:lnTo>
                  <a:lnTo>
                    <a:pt x="683" y="721"/>
                  </a:lnTo>
                  <a:lnTo>
                    <a:pt x="713" y="716"/>
                  </a:lnTo>
                  <a:lnTo>
                    <a:pt x="738" y="693"/>
                  </a:lnTo>
                  <a:lnTo>
                    <a:pt x="762" y="660"/>
                  </a:lnTo>
                  <a:lnTo>
                    <a:pt x="792" y="655"/>
                  </a:lnTo>
                  <a:lnTo>
                    <a:pt x="809" y="672"/>
                  </a:lnTo>
                  <a:lnTo>
                    <a:pt x="821" y="637"/>
                  </a:lnTo>
                  <a:lnTo>
                    <a:pt x="846" y="636"/>
                  </a:lnTo>
                  <a:lnTo>
                    <a:pt x="856" y="627"/>
                  </a:lnTo>
                  <a:lnTo>
                    <a:pt x="866" y="595"/>
                  </a:lnTo>
                  <a:lnTo>
                    <a:pt x="854" y="578"/>
                  </a:lnTo>
                  <a:lnTo>
                    <a:pt x="771" y="561"/>
                  </a:lnTo>
                  <a:lnTo>
                    <a:pt x="756" y="538"/>
                  </a:lnTo>
                  <a:lnTo>
                    <a:pt x="734" y="538"/>
                  </a:lnTo>
                  <a:lnTo>
                    <a:pt x="708" y="538"/>
                  </a:lnTo>
                  <a:lnTo>
                    <a:pt x="694" y="512"/>
                  </a:lnTo>
                  <a:lnTo>
                    <a:pt x="694" y="496"/>
                  </a:lnTo>
                  <a:lnTo>
                    <a:pt x="706" y="438"/>
                  </a:lnTo>
                  <a:lnTo>
                    <a:pt x="671" y="405"/>
                  </a:lnTo>
                  <a:lnTo>
                    <a:pt x="695" y="302"/>
                  </a:lnTo>
                  <a:lnTo>
                    <a:pt x="681" y="288"/>
                  </a:lnTo>
                  <a:lnTo>
                    <a:pt x="628" y="306"/>
                  </a:lnTo>
                  <a:lnTo>
                    <a:pt x="616" y="283"/>
                  </a:lnTo>
                  <a:lnTo>
                    <a:pt x="616" y="258"/>
                  </a:lnTo>
                  <a:lnTo>
                    <a:pt x="603" y="246"/>
                  </a:lnTo>
                  <a:lnTo>
                    <a:pt x="630" y="210"/>
                  </a:lnTo>
                  <a:lnTo>
                    <a:pt x="658" y="219"/>
                  </a:lnTo>
                  <a:lnTo>
                    <a:pt x="671" y="207"/>
                  </a:lnTo>
                  <a:lnTo>
                    <a:pt x="725" y="214"/>
                  </a:lnTo>
                  <a:lnTo>
                    <a:pt x="752" y="207"/>
                  </a:lnTo>
                  <a:lnTo>
                    <a:pt x="762" y="165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5453798" y="4698711"/>
              <a:ext cx="468419" cy="600162"/>
            </a:xfrm>
            <a:custGeom>
              <a:avLst/>
              <a:gdLst>
                <a:gd name="T0" fmla="*/ 6 w 449"/>
                <a:gd name="T1" fmla="*/ 93 h 630"/>
                <a:gd name="T2" fmla="*/ 26 w 449"/>
                <a:gd name="T3" fmla="*/ 131 h 630"/>
                <a:gd name="T4" fmla="*/ 28 w 449"/>
                <a:gd name="T5" fmla="*/ 150 h 630"/>
                <a:gd name="T6" fmla="*/ 19 w 449"/>
                <a:gd name="T7" fmla="*/ 170 h 630"/>
                <a:gd name="T8" fmla="*/ 3 w 449"/>
                <a:gd name="T9" fmla="*/ 182 h 630"/>
                <a:gd name="T10" fmla="*/ 0 w 449"/>
                <a:gd name="T11" fmla="*/ 217 h 630"/>
                <a:gd name="T12" fmla="*/ 5 w 449"/>
                <a:gd name="T13" fmla="*/ 223 h 630"/>
                <a:gd name="T14" fmla="*/ 13 w 449"/>
                <a:gd name="T15" fmla="*/ 219 h 630"/>
                <a:gd name="T16" fmla="*/ 19 w 449"/>
                <a:gd name="T17" fmla="*/ 223 h 630"/>
                <a:gd name="T18" fmla="*/ 19 w 449"/>
                <a:gd name="T19" fmla="*/ 246 h 630"/>
                <a:gd name="T20" fmla="*/ 28 w 449"/>
                <a:gd name="T21" fmla="*/ 273 h 630"/>
                <a:gd name="T22" fmla="*/ 40 w 449"/>
                <a:gd name="T23" fmla="*/ 277 h 630"/>
                <a:gd name="T24" fmla="*/ 42 w 449"/>
                <a:gd name="T25" fmla="*/ 317 h 630"/>
                <a:gd name="T26" fmla="*/ 35 w 449"/>
                <a:gd name="T27" fmla="*/ 343 h 630"/>
                <a:gd name="T28" fmla="*/ 42 w 449"/>
                <a:gd name="T29" fmla="*/ 355 h 630"/>
                <a:gd name="T30" fmla="*/ 56 w 449"/>
                <a:gd name="T31" fmla="*/ 368 h 630"/>
                <a:gd name="T32" fmla="*/ 87 w 449"/>
                <a:gd name="T33" fmla="*/ 360 h 630"/>
                <a:gd name="T34" fmla="*/ 94 w 449"/>
                <a:gd name="T35" fmla="*/ 372 h 630"/>
                <a:gd name="T36" fmla="*/ 83 w 449"/>
                <a:gd name="T37" fmla="*/ 385 h 630"/>
                <a:gd name="T38" fmla="*/ 67 w 449"/>
                <a:gd name="T39" fmla="*/ 409 h 630"/>
                <a:gd name="T40" fmla="*/ 67 w 449"/>
                <a:gd name="T41" fmla="*/ 416 h 630"/>
                <a:gd name="T42" fmla="*/ 78 w 449"/>
                <a:gd name="T43" fmla="*/ 423 h 630"/>
                <a:gd name="T44" fmla="*/ 145 w 449"/>
                <a:gd name="T45" fmla="*/ 396 h 630"/>
                <a:gd name="T46" fmla="*/ 169 w 449"/>
                <a:gd name="T47" fmla="*/ 409 h 630"/>
                <a:gd name="T48" fmla="*/ 175 w 449"/>
                <a:gd name="T49" fmla="*/ 402 h 630"/>
                <a:gd name="T50" fmla="*/ 169 w 449"/>
                <a:gd name="T51" fmla="*/ 388 h 630"/>
                <a:gd name="T52" fmla="*/ 170 w 449"/>
                <a:gd name="T53" fmla="*/ 378 h 630"/>
                <a:gd name="T54" fmla="*/ 181 w 449"/>
                <a:gd name="T55" fmla="*/ 318 h 630"/>
                <a:gd name="T56" fmla="*/ 190 w 449"/>
                <a:gd name="T57" fmla="*/ 304 h 630"/>
                <a:gd name="T58" fmla="*/ 195 w 449"/>
                <a:gd name="T59" fmla="*/ 287 h 630"/>
                <a:gd name="T60" fmla="*/ 207 w 449"/>
                <a:gd name="T61" fmla="*/ 262 h 630"/>
                <a:gd name="T62" fmla="*/ 200 w 449"/>
                <a:gd name="T63" fmla="*/ 252 h 630"/>
                <a:gd name="T64" fmla="*/ 202 w 449"/>
                <a:gd name="T65" fmla="*/ 232 h 630"/>
                <a:gd name="T66" fmla="*/ 231 w 449"/>
                <a:gd name="T67" fmla="*/ 199 h 630"/>
                <a:gd name="T68" fmla="*/ 231 w 449"/>
                <a:gd name="T69" fmla="*/ 178 h 630"/>
                <a:gd name="T70" fmla="*/ 248 w 449"/>
                <a:gd name="T71" fmla="*/ 147 h 630"/>
                <a:gd name="T72" fmla="*/ 267 w 449"/>
                <a:gd name="T73" fmla="*/ 152 h 630"/>
                <a:gd name="T74" fmla="*/ 303 w 449"/>
                <a:gd name="T75" fmla="*/ 125 h 630"/>
                <a:gd name="T76" fmla="*/ 310 w 449"/>
                <a:gd name="T77" fmla="*/ 112 h 630"/>
                <a:gd name="T78" fmla="*/ 287 w 449"/>
                <a:gd name="T79" fmla="*/ 69 h 630"/>
                <a:gd name="T80" fmla="*/ 272 w 449"/>
                <a:gd name="T81" fmla="*/ 47 h 630"/>
                <a:gd name="T82" fmla="*/ 283 w 449"/>
                <a:gd name="T83" fmla="*/ 38 h 630"/>
                <a:gd name="T84" fmla="*/ 269 w 449"/>
                <a:gd name="T85" fmla="*/ 25 h 630"/>
                <a:gd name="T86" fmla="*/ 233 w 449"/>
                <a:gd name="T87" fmla="*/ 25 h 630"/>
                <a:gd name="T88" fmla="*/ 218 w 449"/>
                <a:gd name="T89" fmla="*/ 8 h 630"/>
                <a:gd name="T90" fmla="*/ 189 w 449"/>
                <a:gd name="T91" fmla="*/ 36 h 630"/>
                <a:gd name="T92" fmla="*/ 179 w 449"/>
                <a:gd name="T93" fmla="*/ 31 h 630"/>
                <a:gd name="T94" fmla="*/ 190 w 449"/>
                <a:gd name="T95" fmla="*/ 9 h 630"/>
                <a:gd name="T96" fmla="*/ 189 w 449"/>
                <a:gd name="T97" fmla="*/ 3 h 630"/>
                <a:gd name="T98" fmla="*/ 179 w 449"/>
                <a:gd name="T99" fmla="*/ 0 h 630"/>
                <a:gd name="T100" fmla="*/ 145 w 449"/>
                <a:gd name="T101" fmla="*/ 18 h 630"/>
                <a:gd name="T102" fmla="*/ 118 w 449"/>
                <a:gd name="T103" fmla="*/ 26 h 630"/>
                <a:gd name="T104" fmla="*/ 96 w 449"/>
                <a:gd name="T105" fmla="*/ 25 h 630"/>
                <a:gd name="T106" fmla="*/ 48 w 449"/>
                <a:gd name="T107" fmla="*/ 67 h 630"/>
                <a:gd name="T108" fmla="*/ 24 w 449"/>
                <a:gd name="T109" fmla="*/ 75 h 630"/>
                <a:gd name="T110" fmla="*/ 6 w 449"/>
                <a:gd name="T111" fmla="*/ 93 h 63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449"/>
                <a:gd name="T169" fmla="*/ 0 h 630"/>
                <a:gd name="T170" fmla="*/ 449 w 449"/>
                <a:gd name="T171" fmla="*/ 630 h 630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449" h="630">
                  <a:moveTo>
                    <a:pt x="9" y="138"/>
                  </a:moveTo>
                  <a:lnTo>
                    <a:pt x="38" y="194"/>
                  </a:lnTo>
                  <a:lnTo>
                    <a:pt x="40" y="223"/>
                  </a:lnTo>
                  <a:lnTo>
                    <a:pt x="27" y="253"/>
                  </a:lnTo>
                  <a:lnTo>
                    <a:pt x="4" y="270"/>
                  </a:lnTo>
                  <a:lnTo>
                    <a:pt x="0" y="322"/>
                  </a:lnTo>
                  <a:lnTo>
                    <a:pt x="7" y="331"/>
                  </a:lnTo>
                  <a:lnTo>
                    <a:pt x="19" y="326"/>
                  </a:lnTo>
                  <a:lnTo>
                    <a:pt x="27" y="331"/>
                  </a:lnTo>
                  <a:lnTo>
                    <a:pt x="27" y="366"/>
                  </a:lnTo>
                  <a:lnTo>
                    <a:pt x="40" y="405"/>
                  </a:lnTo>
                  <a:lnTo>
                    <a:pt x="58" y="412"/>
                  </a:lnTo>
                  <a:lnTo>
                    <a:pt x="61" y="471"/>
                  </a:lnTo>
                  <a:lnTo>
                    <a:pt x="50" y="510"/>
                  </a:lnTo>
                  <a:lnTo>
                    <a:pt x="61" y="528"/>
                  </a:lnTo>
                  <a:lnTo>
                    <a:pt x="81" y="547"/>
                  </a:lnTo>
                  <a:lnTo>
                    <a:pt x="126" y="535"/>
                  </a:lnTo>
                  <a:lnTo>
                    <a:pt x="136" y="553"/>
                  </a:lnTo>
                  <a:lnTo>
                    <a:pt x="120" y="572"/>
                  </a:lnTo>
                  <a:lnTo>
                    <a:pt x="97" y="608"/>
                  </a:lnTo>
                  <a:lnTo>
                    <a:pt x="97" y="618"/>
                  </a:lnTo>
                  <a:lnTo>
                    <a:pt x="112" y="629"/>
                  </a:lnTo>
                  <a:lnTo>
                    <a:pt x="209" y="588"/>
                  </a:lnTo>
                  <a:lnTo>
                    <a:pt x="244" y="608"/>
                  </a:lnTo>
                  <a:lnTo>
                    <a:pt x="253" y="598"/>
                  </a:lnTo>
                  <a:lnTo>
                    <a:pt x="244" y="576"/>
                  </a:lnTo>
                  <a:lnTo>
                    <a:pt x="246" y="562"/>
                  </a:lnTo>
                  <a:lnTo>
                    <a:pt x="261" y="472"/>
                  </a:lnTo>
                  <a:lnTo>
                    <a:pt x="275" y="452"/>
                  </a:lnTo>
                  <a:lnTo>
                    <a:pt x="282" y="427"/>
                  </a:lnTo>
                  <a:lnTo>
                    <a:pt x="299" y="390"/>
                  </a:lnTo>
                  <a:lnTo>
                    <a:pt x="289" y="375"/>
                  </a:lnTo>
                  <a:lnTo>
                    <a:pt x="292" y="344"/>
                  </a:lnTo>
                  <a:lnTo>
                    <a:pt x="334" y="296"/>
                  </a:lnTo>
                  <a:lnTo>
                    <a:pt x="333" y="264"/>
                  </a:lnTo>
                  <a:lnTo>
                    <a:pt x="358" y="218"/>
                  </a:lnTo>
                  <a:lnTo>
                    <a:pt x="385" y="226"/>
                  </a:lnTo>
                  <a:lnTo>
                    <a:pt x="438" y="186"/>
                  </a:lnTo>
                  <a:lnTo>
                    <a:pt x="448" y="166"/>
                  </a:lnTo>
                  <a:lnTo>
                    <a:pt x="414" y="103"/>
                  </a:lnTo>
                  <a:lnTo>
                    <a:pt x="392" y="70"/>
                  </a:lnTo>
                  <a:lnTo>
                    <a:pt x="408" y="56"/>
                  </a:lnTo>
                  <a:lnTo>
                    <a:pt x="388" y="37"/>
                  </a:lnTo>
                  <a:lnTo>
                    <a:pt x="336" y="37"/>
                  </a:lnTo>
                  <a:lnTo>
                    <a:pt x="315" y="12"/>
                  </a:lnTo>
                  <a:lnTo>
                    <a:pt x="273" y="54"/>
                  </a:lnTo>
                  <a:lnTo>
                    <a:pt x="258" y="46"/>
                  </a:lnTo>
                  <a:lnTo>
                    <a:pt x="275" y="14"/>
                  </a:lnTo>
                  <a:lnTo>
                    <a:pt x="273" y="4"/>
                  </a:lnTo>
                  <a:lnTo>
                    <a:pt x="258" y="0"/>
                  </a:lnTo>
                  <a:lnTo>
                    <a:pt x="209" y="27"/>
                  </a:lnTo>
                  <a:lnTo>
                    <a:pt x="171" y="39"/>
                  </a:lnTo>
                  <a:lnTo>
                    <a:pt x="138" y="37"/>
                  </a:lnTo>
                  <a:lnTo>
                    <a:pt x="70" y="100"/>
                  </a:lnTo>
                  <a:lnTo>
                    <a:pt x="34" y="112"/>
                  </a:lnTo>
                  <a:lnTo>
                    <a:pt x="9" y="138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4437131" y="4874230"/>
              <a:ext cx="623555" cy="482678"/>
            </a:xfrm>
            <a:custGeom>
              <a:avLst/>
              <a:gdLst>
                <a:gd name="T0" fmla="*/ 112 w 600"/>
                <a:gd name="T1" fmla="*/ 114 h 506"/>
                <a:gd name="T2" fmla="*/ 105 w 600"/>
                <a:gd name="T3" fmla="*/ 142 h 506"/>
                <a:gd name="T4" fmla="*/ 87 w 600"/>
                <a:gd name="T5" fmla="*/ 146 h 506"/>
                <a:gd name="T6" fmla="*/ 48 w 600"/>
                <a:gd name="T7" fmla="*/ 142 h 506"/>
                <a:gd name="T8" fmla="*/ 39 w 600"/>
                <a:gd name="T9" fmla="*/ 150 h 506"/>
                <a:gd name="T10" fmla="*/ 19 w 600"/>
                <a:gd name="T11" fmla="*/ 143 h 506"/>
                <a:gd name="T12" fmla="*/ 0 w 600"/>
                <a:gd name="T13" fmla="*/ 168 h 506"/>
                <a:gd name="T14" fmla="*/ 9 w 600"/>
                <a:gd name="T15" fmla="*/ 176 h 506"/>
                <a:gd name="T16" fmla="*/ 9 w 600"/>
                <a:gd name="T17" fmla="*/ 193 h 506"/>
                <a:gd name="T18" fmla="*/ 18 w 600"/>
                <a:gd name="T19" fmla="*/ 208 h 506"/>
                <a:gd name="T20" fmla="*/ 55 w 600"/>
                <a:gd name="T21" fmla="*/ 196 h 506"/>
                <a:gd name="T22" fmla="*/ 66 w 600"/>
                <a:gd name="T23" fmla="*/ 205 h 506"/>
                <a:gd name="T24" fmla="*/ 48 w 600"/>
                <a:gd name="T25" fmla="*/ 274 h 506"/>
                <a:gd name="T26" fmla="*/ 73 w 600"/>
                <a:gd name="T27" fmla="*/ 296 h 506"/>
                <a:gd name="T28" fmla="*/ 65 w 600"/>
                <a:gd name="T29" fmla="*/ 334 h 506"/>
                <a:gd name="T30" fmla="*/ 90 w 600"/>
                <a:gd name="T31" fmla="*/ 337 h 506"/>
                <a:gd name="T32" fmla="*/ 112 w 600"/>
                <a:gd name="T33" fmla="*/ 315 h 506"/>
                <a:gd name="T34" fmla="*/ 122 w 600"/>
                <a:gd name="T35" fmla="*/ 321 h 506"/>
                <a:gd name="T36" fmla="*/ 170 w 600"/>
                <a:gd name="T37" fmla="*/ 340 h 506"/>
                <a:gd name="T38" fmla="*/ 177 w 600"/>
                <a:gd name="T39" fmla="*/ 334 h 506"/>
                <a:gd name="T40" fmla="*/ 179 w 600"/>
                <a:gd name="T41" fmla="*/ 321 h 506"/>
                <a:gd name="T42" fmla="*/ 189 w 600"/>
                <a:gd name="T43" fmla="*/ 312 h 506"/>
                <a:gd name="T44" fmla="*/ 257 w 600"/>
                <a:gd name="T45" fmla="*/ 271 h 506"/>
                <a:gd name="T46" fmla="*/ 266 w 600"/>
                <a:gd name="T47" fmla="*/ 284 h 506"/>
                <a:gd name="T48" fmla="*/ 309 w 600"/>
                <a:gd name="T49" fmla="*/ 296 h 506"/>
                <a:gd name="T50" fmla="*/ 330 w 600"/>
                <a:gd name="T51" fmla="*/ 268 h 506"/>
                <a:gd name="T52" fmla="*/ 340 w 600"/>
                <a:gd name="T53" fmla="*/ 274 h 506"/>
                <a:gd name="T54" fmla="*/ 357 w 600"/>
                <a:gd name="T55" fmla="*/ 274 h 506"/>
                <a:gd name="T56" fmla="*/ 357 w 600"/>
                <a:gd name="T57" fmla="*/ 266 h 506"/>
                <a:gd name="T58" fmla="*/ 378 w 600"/>
                <a:gd name="T59" fmla="*/ 259 h 506"/>
                <a:gd name="T60" fmla="*/ 378 w 600"/>
                <a:gd name="T61" fmla="*/ 254 h 506"/>
                <a:gd name="T62" fmla="*/ 386 w 600"/>
                <a:gd name="T63" fmla="*/ 245 h 506"/>
                <a:gd name="T64" fmla="*/ 391 w 600"/>
                <a:gd name="T65" fmla="*/ 247 h 506"/>
                <a:gd name="T66" fmla="*/ 413 w 600"/>
                <a:gd name="T67" fmla="*/ 227 h 506"/>
                <a:gd name="T68" fmla="*/ 394 w 600"/>
                <a:gd name="T69" fmla="*/ 197 h 506"/>
                <a:gd name="T70" fmla="*/ 404 w 600"/>
                <a:gd name="T71" fmla="*/ 156 h 506"/>
                <a:gd name="T72" fmla="*/ 393 w 600"/>
                <a:gd name="T73" fmla="*/ 143 h 506"/>
                <a:gd name="T74" fmla="*/ 362 w 600"/>
                <a:gd name="T75" fmla="*/ 151 h 506"/>
                <a:gd name="T76" fmla="*/ 358 w 600"/>
                <a:gd name="T77" fmla="*/ 146 h 506"/>
                <a:gd name="T78" fmla="*/ 393 w 600"/>
                <a:gd name="T79" fmla="*/ 111 h 506"/>
                <a:gd name="T80" fmla="*/ 378 w 600"/>
                <a:gd name="T81" fmla="*/ 53 h 506"/>
                <a:gd name="T82" fmla="*/ 355 w 600"/>
                <a:gd name="T83" fmla="*/ 69 h 506"/>
                <a:gd name="T84" fmla="*/ 333 w 600"/>
                <a:gd name="T85" fmla="*/ 50 h 506"/>
                <a:gd name="T86" fmla="*/ 315 w 600"/>
                <a:gd name="T87" fmla="*/ 26 h 506"/>
                <a:gd name="T88" fmla="*/ 312 w 600"/>
                <a:gd name="T89" fmla="*/ 10 h 506"/>
                <a:gd name="T90" fmla="*/ 301 w 600"/>
                <a:gd name="T91" fmla="*/ 7 h 506"/>
                <a:gd name="T92" fmla="*/ 283 w 600"/>
                <a:gd name="T93" fmla="*/ 11 h 506"/>
                <a:gd name="T94" fmla="*/ 257 w 600"/>
                <a:gd name="T95" fmla="*/ 0 h 506"/>
                <a:gd name="T96" fmla="*/ 244 w 600"/>
                <a:gd name="T97" fmla="*/ 28 h 506"/>
                <a:gd name="T98" fmla="*/ 222 w 600"/>
                <a:gd name="T99" fmla="*/ 30 h 506"/>
                <a:gd name="T100" fmla="*/ 206 w 600"/>
                <a:gd name="T101" fmla="*/ 53 h 506"/>
                <a:gd name="T102" fmla="*/ 195 w 600"/>
                <a:gd name="T103" fmla="*/ 48 h 506"/>
                <a:gd name="T104" fmla="*/ 179 w 600"/>
                <a:gd name="T105" fmla="*/ 53 h 506"/>
                <a:gd name="T106" fmla="*/ 155 w 600"/>
                <a:gd name="T107" fmla="*/ 39 h 506"/>
                <a:gd name="T108" fmla="*/ 136 w 600"/>
                <a:gd name="T109" fmla="*/ 61 h 506"/>
                <a:gd name="T110" fmla="*/ 136 w 600"/>
                <a:gd name="T111" fmla="*/ 71 h 506"/>
                <a:gd name="T112" fmla="*/ 174 w 600"/>
                <a:gd name="T113" fmla="*/ 90 h 506"/>
                <a:gd name="T114" fmla="*/ 183 w 600"/>
                <a:gd name="T115" fmla="*/ 105 h 506"/>
                <a:gd name="T116" fmla="*/ 155 w 600"/>
                <a:gd name="T117" fmla="*/ 115 h 506"/>
                <a:gd name="T118" fmla="*/ 112 w 600"/>
                <a:gd name="T119" fmla="*/ 114 h 50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600"/>
                <a:gd name="T181" fmla="*/ 0 h 506"/>
                <a:gd name="T182" fmla="*/ 600 w 600"/>
                <a:gd name="T183" fmla="*/ 506 h 50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600" h="506">
                  <a:moveTo>
                    <a:pt x="163" y="169"/>
                  </a:moveTo>
                  <a:lnTo>
                    <a:pt x="152" y="210"/>
                  </a:lnTo>
                  <a:lnTo>
                    <a:pt x="126" y="217"/>
                  </a:lnTo>
                  <a:lnTo>
                    <a:pt x="70" y="210"/>
                  </a:lnTo>
                  <a:lnTo>
                    <a:pt x="57" y="222"/>
                  </a:lnTo>
                  <a:lnTo>
                    <a:pt x="28" y="212"/>
                  </a:lnTo>
                  <a:lnTo>
                    <a:pt x="0" y="249"/>
                  </a:lnTo>
                  <a:lnTo>
                    <a:pt x="13" y="261"/>
                  </a:lnTo>
                  <a:lnTo>
                    <a:pt x="13" y="286"/>
                  </a:lnTo>
                  <a:lnTo>
                    <a:pt x="26" y="308"/>
                  </a:lnTo>
                  <a:lnTo>
                    <a:pt x="80" y="291"/>
                  </a:lnTo>
                  <a:lnTo>
                    <a:pt x="95" y="304"/>
                  </a:lnTo>
                  <a:lnTo>
                    <a:pt x="70" y="407"/>
                  </a:lnTo>
                  <a:lnTo>
                    <a:pt x="106" y="439"/>
                  </a:lnTo>
                  <a:lnTo>
                    <a:pt x="94" y="496"/>
                  </a:lnTo>
                  <a:lnTo>
                    <a:pt x="130" y="500"/>
                  </a:lnTo>
                  <a:lnTo>
                    <a:pt x="163" y="467"/>
                  </a:lnTo>
                  <a:lnTo>
                    <a:pt x="177" y="476"/>
                  </a:lnTo>
                  <a:lnTo>
                    <a:pt x="246" y="505"/>
                  </a:lnTo>
                  <a:lnTo>
                    <a:pt x="257" y="496"/>
                  </a:lnTo>
                  <a:lnTo>
                    <a:pt x="260" y="476"/>
                  </a:lnTo>
                  <a:lnTo>
                    <a:pt x="274" y="463"/>
                  </a:lnTo>
                  <a:lnTo>
                    <a:pt x="372" y="402"/>
                  </a:lnTo>
                  <a:lnTo>
                    <a:pt x="386" y="422"/>
                  </a:lnTo>
                  <a:lnTo>
                    <a:pt x="448" y="439"/>
                  </a:lnTo>
                  <a:lnTo>
                    <a:pt x="478" y="397"/>
                  </a:lnTo>
                  <a:lnTo>
                    <a:pt x="493" y="407"/>
                  </a:lnTo>
                  <a:lnTo>
                    <a:pt x="517" y="407"/>
                  </a:lnTo>
                  <a:lnTo>
                    <a:pt x="517" y="395"/>
                  </a:lnTo>
                  <a:lnTo>
                    <a:pt x="548" y="385"/>
                  </a:lnTo>
                  <a:lnTo>
                    <a:pt x="548" y="377"/>
                  </a:lnTo>
                  <a:lnTo>
                    <a:pt x="559" y="364"/>
                  </a:lnTo>
                  <a:lnTo>
                    <a:pt x="566" y="366"/>
                  </a:lnTo>
                  <a:lnTo>
                    <a:pt x="599" y="337"/>
                  </a:lnTo>
                  <a:lnTo>
                    <a:pt x="571" y="293"/>
                  </a:lnTo>
                  <a:lnTo>
                    <a:pt x="585" y="232"/>
                  </a:lnTo>
                  <a:lnTo>
                    <a:pt x="570" y="212"/>
                  </a:lnTo>
                  <a:lnTo>
                    <a:pt x="524" y="224"/>
                  </a:lnTo>
                  <a:lnTo>
                    <a:pt x="519" y="217"/>
                  </a:lnTo>
                  <a:lnTo>
                    <a:pt x="570" y="164"/>
                  </a:lnTo>
                  <a:lnTo>
                    <a:pt x="548" y="78"/>
                  </a:lnTo>
                  <a:lnTo>
                    <a:pt x="514" y="103"/>
                  </a:lnTo>
                  <a:lnTo>
                    <a:pt x="483" y="74"/>
                  </a:lnTo>
                  <a:lnTo>
                    <a:pt x="456" y="38"/>
                  </a:lnTo>
                  <a:lnTo>
                    <a:pt x="452" y="15"/>
                  </a:lnTo>
                  <a:lnTo>
                    <a:pt x="436" y="10"/>
                  </a:lnTo>
                  <a:lnTo>
                    <a:pt x="410" y="17"/>
                  </a:lnTo>
                  <a:lnTo>
                    <a:pt x="372" y="0"/>
                  </a:lnTo>
                  <a:lnTo>
                    <a:pt x="354" y="41"/>
                  </a:lnTo>
                  <a:lnTo>
                    <a:pt x="322" y="44"/>
                  </a:lnTo>
                  <a:lnTo>
                    <a:pt x="298" y="78"/>
                  </a:lnTo>
                  <a:lnTo>
                    <a:pt x="283" y="71"/>
                  </a:lnTo>
                  <a:lnTo>
                    <a:pt x="260" y="78"/>
                  </a:lnTo>
                  <a:lnTo>
                    <a:pt x="225" y="58"/>
                  </a:lnTo>
                  <a:lnTo>
                    <a:pt x="197" y="90"/>
                  </a:lnTo>
                  <a:lnTo>
                    <a:pt x="197" y="106"/>
                  </a:lnTo>
                  <a:lnTo>
                    <a:pt x="252" y="133"/>
                  </a:lnTo>
                  <a:lnTo>
                    <a:pt x="265" y="156"/>
                  </a:lnTo>
                  <a:lnTo>
                    <a:pt x="225" y="170"/>
                  </a:lnTo>
                  <a:lnTo>
                    <a:pt x="163" y="169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3839181" y="4364658"/>
              <a:ext cx="1224518" cy="850702"/>
            </a:xfrm>
            <a:custGeom>
              <a:avLst/>
              <a:gdLst>
                <a:gd name="T0" fmla="*/ 318 w 1181"/>
                <a:gd name="T1" fmla="*/ 50 h 893"/>
                <a:gd name="T2" fmla="*/ 304 w 1181"/>
                <a:gd name="T3" fmla="*/ 18 h 893"/>
                <a:gd name="T4" fmla="*/ 356 w 1181"/>
                <a:gd name="T5" fmla="*/ 0 h 893"/>
                <a:gd name="T6" fmla="*/ 365 w 1181"/>
                <a:gd name="T7" fmla="*/ 35 h 893"/>
                <a:gd name="T8" fmla="*/ 413 w 1181"/>
                <a:gd name="T9" fmla="*/ 75 h 893"/>
                <a:gd name="T10" fmla="*/ 438 w 1181"/>
                <a:gd name="T11" fmla="*/ 75 h 893"/>
                <a:gd name="T12" fmla="*/ 459 w 1181"/>
                <a:gd name="T13" fmla="*/ 112 h 893"/>
                <a:gd name="T14" fmla="*/ 509 w 1181"/>
                <a:gd name="T15" fmla="*/ 108 h 893"/>
                <a:gd name="T16" fmla="*/ 531 w 1181"/>
                <a:gd name="T17" fmla="*/ 91 h 893"/>
                <a:gd name="T18" fmla="*/ 547 w 1181"/>
                <a:gd name="T19" fmla="*/ 108 h 893"/>
                <a:gd name="T20" fmla="*/ 603 w 1181"/>
                <a:gd name="T21" fmla="*/ 101 h 893"/>
                <a:gd name="T22" fmla="*/ 615 w 1181"/>
                <a:gd name="T23" fmla="*/ 115 h 893"/>
                <a:gd name="T24" fmla="*/ 671 w 1181"/>
                <a:gd name="T25" fmla="*/ 139 h 893"/>
                <a:gd name="T26" fmla="*/ 741 w 1181"/>
                <a:gd name="T27" fmla="*/ 147 h 893"/>
                <a:gd name="T28" fmla="*/ 774 w 1181"/>
                <a:gd name="T29" fmla="*/ 155 h 893"/>
                <a:gd name="T30" fmla="*/ 805 w 1181"/>
                <a:gd name="T31" fmla="*/ 176 h 893"/>
                <a:gd name="T32" fmla="*/ 807 w 1181"/>
                <a:gd name="T33" fmla="*/ 228 h 893"/>
                <a:gd name="T34" fmla="*/ 768 w 1181"/>
                <a:gd name="T35" fmla="*/ 247 h 893"/>
                <a:gd name="T36" fmla="*/ 706 w 1181"/>
                <a:gd name="T37" fmla="*/ 268 h 893"/>
                <a:gd name="T38" fmla="*/ 717 w 1181"/>
                <a:gd name="T39" fmla="*/ 310 h 893"/>
                <a:gd name="T40" fmla="*/ 764 w 1181"/>
                <a:gd name="T41" fmla="*/ 355 h 893"/>
                <a:gd name="T42" fmla="*/ 744 w 1181"/>
                <a:gd name="T43" fmla="*/ 426 h 893"/>
                <a:gd name="T44" fmla="*/ 706 w 1181"/>
                <a:gd name="T45" fmla="*/ 381 h 893"/>
                <a:gd name="T46" fmla="*/ 691 w 1181"/>
                <a:gd name="T47" fmla="*/ 363 h 893"/>
                <a:gd name="T48" fmla="*/ 648 w 1181"/>
                <a:gd name="T49" fmla="*/ 355 h 893"/>
                <a:gd name="T50" fmla="*/ 615 w 1181"/>
                <a:gd name="T51" fmla="*/ 386 h 893"/>
                <a:gd name="T52" fmla="*/ 590 w 1181"/>
                <a:gd name="T53" fmla="*/ 404 h 893"/>
                <a:gd name="T54" fmla="*/ 550 w 1181"/>
                <a:gd name="T55" fmla="*/ 396 h 893"/>
                <a:gd name="T56" fmla="*/ 531 w 1181"/>
                <a:gd name="T57" fmla="*/ 428 h 893"/>
                <a:gd name="T58" fmla="*/ 578 w 1181"/>
                <a:gd name="T59" fmla="*/ 462 h 893"/>
                <a:gd name="T60" fmla="*/ 509 w 1181"/>
                <a:gd name="T61" fmla="*/ 470 h 893"/>
                <a:gd name="T62" fmla="*/ 489 w 1181"/>
                <a:gd name="T63" fmla="*/ 450 h 893"/>
                <a:gd name="T64" fmla="*/ 447 w 1181"/>
                <a:gd name="T65" fmla="*/ 456 h 893"/>
                <a:gd name="T66" fmla="*/ 438 w 1181"/>
                <a:gd name="T67" fmla="*/ 425 h 893"/>
                <a:gd name="T68" fmla="*/ 413 w 1181"/>
                <a:gd name="T69" fmla="*/ 408 h 893"/>
                <a:gd name="T70" fmla="*/ 411 w 1181"/>
                <a:gd name="T71" fmla="*/ 431 h 893"/>
                <a:gd name="T72" fmla="*/ 386 w 1181"/>
                <a:gd name="T73" fmla="*/ 450 h 893"/>
                <a:gd name="T74" fmla="*/ 348 w 1181"/>
                <a:gd name="T75" fmla="*/ 514 h 893"/>
                <a:gd name="T76" fmla="*/ 336 w 1181"/>
                <a:gd name="T77" fmla="*/ 586 h 893"/>
                <a:gd name="T78" fmla="*/ 285 w 1181"/>
                <a:gd name="T79" fmla="*/ 600 h 893"/>
                <a:gd name="T80" fmla="*/ 209 w 1181"/>
                <a:gd name="T81" fmla="*/ 481 h 893"/>
                <a:gd name="T82" fmla="*/ 168 w 1181"/>
                <a:gd name="T83" fmla="*/ 458 h 893"/>
                <a:gd name="T84" fmla="*/ 170 w 1181"/>
                <a:gd name="T85" fmla="*/ 428 h 893"/>
                <a:gd name="T86" fmla="*/ 132 w 1181"/>
                <a:gd name="T87" fmla="*/ 431 h 893"/>
                <a:gd name="T88" fmla="*/ 98 w 1181"/>
                <a:gd name="T89" fmla="*/ 375 h 893"/>
                <a:gd name="T90" fmla="*/ 91 w 1181"/>
                <a:gd name="T91" fmla="*/ 263 h 893"/>
                <a:gd name="T92" fmla="*/ 85 w 1181"/>
                <a:gd name="T93" fmla="*/ 206 h 893"/>
                <a:gd name="T94" fmla="*/ 0 w 1181"/>
                <a:gd name="T95" fmla="*/ 99 h 893"/>
                <a:gd name="T96" fmla="*/ 11 w 1181"/>
                <a:gd name="T97" fmla="*/ 71 h 893"/>
                <a:gd name="T98" fmla="*/ 127 w 1181"/>
                <a:gd name="T99" fmla="*/ 75 h 893"/>
                <a:gd name="T100" fmla="*/ 165 w 1181"/>
                <a:gd name="T101" fmla="*/ 82 h 893"/>
                <a:gd name="T102" fmla="*/ 225 w 1181"/>
                <a:gd name="T103" fmla="*/ 111 h 893"/>
                <a:gd name="T104" fmla="*/ 232 w 1181"/>
                <a:gd name="T105" fmla="*/ 78 h 893"/>
                <a:gd name="T106" fmla="*/ 270 w 1181"/>
                <a:gd name="T107" fmla="*/ 85 h 893"/>
                <a:gd name="T108" fmla="*/ 307 w 1181"/>
                <a:gd name="T109" fmla="*/ 75 h 89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181"/>
                <a:gd name="T166" fmla="*/ 0 h 893"/>
                <a:gd name="T167" fmla="*/ 1181 w 1181"/>
                <a:gd name="T168" fmla="*/ 893 h 893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181" h="893">
                  <a:moveTo>
                    <a:pt x="446" y="111"/>
                  </a:moveTo>
                  <a:lnTo>
                    <a:pt x="462" y="75"/>
                  </a:lnTo>
                  <a:lnTo>
                    <a:pt x="445" y="57"/>
                  </a:lnTo>
                  <a:lnTo>
                    <a:pt x="441" y="27"/>
                  </a:lnTo>
                  <a:lnTo>
                    <a:pt x="500" y="0"/>
                  </a:lnTo>
                  <a:lnTo>
                    <a:pt x="517" y="0"/>
                  </a:lnTo>
                  <a:lnTo>
                    <a:pt x="525" y="24"/>
                  </a:lnTo>
                  <a:lnTo>
                    <a:pt x="530" y="52"/>
                  </a:lnTo>
                  <a:lnTo>
                    <a:pt x="559" y="74"/>
                  </a:lnTo>
                  <a:lnTo>
                    <a:pt x="600" y="111"/>
                  </a:lnTo>
                  <a:lnTo>
                    <a:pt x="621" y="94"/>
                  </a:lnTo>
                  <a:lnTo>
                    <a:pt x="636" y="111"/>
                  </a:lnTo>
                  <a:lnTo>
                    <a:pt x="642" y="150"/>
                  </a:lnTo>
                  <a:lnTo>
                    <a:pt x="667" y="166"/>
                  </a:lnTo>
                  <a:lnTo>
                    <a:pt x="728" y="171"/>
                  </a:lnTo>
                  <a:lnTo>
                    <a:pt x="739" y="160"/>
                  </a:lnTo>
                  <a:lnTo>
                    <a:pt x="734" y="142"/>
                  </a:lnTo>
                  <a:lnTo>
                    <a:pt x="771" y="135"/>
                  </a:lnTo>
                  <a:lnTo>
                    <a:pt x="794" y="138"/>
                  </a:lnTo>
                  <a:lnTo>
                    <a:pt x="794" y="160"/>
                  </a:lnTo>
                  <a:lnTo>
                    <a:pt x="811" y="162"/>
                  </a:lnTo>
                  <a:lnTo>
                    <a:pt x="876" y="150"/>
                  </a:lnTo>
                  <a:lnTo>
                    <a:pt x="888" y="154"/>
                  </a:lnTo>
                  <a:lnTo>
                    <a:pt x="893" y="171"/>
                  </a:lnTo>
                  <a:lnTo>
                    <a:pt x="917" y="180"/>
                  </a:lnTo>
                  <a:lnTo>
                    <a:pt x="974" y="207"/>
                  </a:lnTo>
                  <a:lnTo>
                    <a:pt x="1007" y="194"/>
                  </a:lnTo>
                  <a:lnTo>
                    <a:pt x="1076" y="219"/>
                  </a:lnTo>
                  <a:lnTo>
                    <a:pt x="1089" y="238"/>
                  </a:lnTo>
                  <a:lnTo>
                    <a:pt x="1124" y="230"/>
                  </a:lnTo>
                  <a:lnTo>
                    <a:pt x="1147" y="234"/>
                  </a:lnTo>
                  <a:lnTo>
                    <a:pt x="1169" y="262"/>
                  </a:lnTo>
                  <a:lnTo>
                    <a:pt x="1180" y="320"/>
                  </a:lnTo>
                  <a:lnTo>
                    <a:pt x="1172" y="339"/>
                  </a:lnTo>
                  <a:lnTo>
                    <a:pt x="1158" y="334"/>
                  </a:lnTo>
                  <a:lnTo>
                    <a:pt x="1115" y="367"/>
                  </a:lnTo>
                  <a:lnTo>
                    <a:pt x="1044" y="379"/>
                  </a:lnTo>
                  <a:lnTo>
                    <a:pt x="1025" y="398"/>
                  </a:lnTo>
                  <a:lnTo>
                    <a:pt x="1039" y="418"/>
                  </a:lnTo>
                  <a:lnTo>
                    <a:pt x="1041" y="461"/>
                  </a:lnTo>
                  <a:lnTo>
                    <a:pt x="1061" y="465"/>
                  </a:lnTo>
                  <a:lnTo>
                    <a:pt x="1110" y="527"/>
                  </a:lnTo>
                  <a:lnTo>
                    <a:pt x="1112" y="608"/>
                  </a:lnTo>
                  <a:lnTo>
                    <a:pt x="1081" y="633"/>
                  </a:lnTo>
                  <a:lnTo>
                    <a:pt x="1051" y="603"/>
                  </a:lnTo>
                  <a:lnTo>
                    <a:pt x="1025" y="566"/>
                  </a:lnTo>
                  <a:lnTo>
                    <a:pt x="1021" y="543"/>
                  </a:lnTo>
                  <a:lnTo>
                    <a:pt x="1004" y="539"/>
                  </a:lnTo>
                  <a:lnTo>
                    <a:pt x="979" y="546"/>
                  </a:lnTo>
                  <a:lnTo>
                    <a:pt x="942" y="528"/>
                  </a:lnTo>
                  <a:lnTo>
                    <a:pt x="925" y="571"/>
                  </a:lnTo>
                  <a:lnTo>
                    <a:pt x="893" y="573"/>
                  </a:lnTo>
                  <a:lnTo>
                    <a:pt x="871" y="608"/>
                  </a:lnTo>
                  <a:lnTo>
                    <a:pt x="857" y="601"/>
                  </a:lnTo>
                  <a:lnTo>
                    <a:pt x="834" y="608"/>
                  </a:lnTo>
                  <a:lnTo>
                    <a:pt x="799" y="588"/>
                  </a:lnTo>
                  <a:lnTo>
                    <a:pt x="771" y="620"/>
                  </a:lnTo>
                  <a:lnTo>
                    <a:pt x="771" y="636"/>
                  </a:lnTo>
                  <a:lnTo>
                    <a:pt x="827" y="665"/>
                  </a:lnTo>
                  <a:lnTo>
                    <a:pt x="839" y="686"/>
                  </a:lnTo>
                  <a:lnTo>
                    <a:pt x="799" y="701"/>
                  </a:lnTo>
                  <a:lnTo>
                    <a:pt x="739" y="699"/>
                  </a:lnTo>
                  <a:lnTo>
                    <a:pt x="733" y="673"/>
                  </a:lnTo>
                  <a:lnTo>
                    <a:pt x="710" y="668"/>
                  </a:lnTo>
                  <a:lnTo>
                    <a:pt x="673" y="690"/>
                  </a:lnTo>
                  <a:lnTo>
                    <a:pt x="649" y="677"/>
                  </a:lnTo>
                  <a:lnTo>
                    <a:pt x="649" y="645"/>
                  </a:lnTo>
                  <a:lnTo>
                    <a:pt x="636" y="631"/>
                  </a:lnTo>
                  <a:lnTo>
                    <a:pt x="636" y="613"/>
                  </a:lnTo>
                  <a:lnTo>
                    <a:pt x="600" y="606"/>
                  </a:lnTo>
                  <a:lnTo>
                    <a:pt x="593" y="615"/>
                  </a:lnTo>
                  <a:lnTo>
                    <a:pt x="597" y="641"/>
                  </a:lnTo>
                  <a:lnTo>
                    <a:pt x="567" y="653"/>
                  </a:lnTo>
                  <a:lnTo>
                    <a:pt x="561" y="668"/>
                  </a:lnTo>
                  <a:lnTo>
                    <a:pt x="567" y="691"/>
                  </a:lnTo>
                  <a:lnTo>
                    <a:pt x="505" y="764"/>
                  </a:lnTo>
                  <a:lnTo>
                    <a:pt x="517" y="847"/>
                  </a:lnTo>
                  <a:lnTo>
                    <a:pt x="488" y="871"/>
                  </a:lnTo>
                  <a:lnTo>
                    <a:pt x="474" y="857"/>
                  </a:lnTo>
                  <a:lnTo>
                    <a:pt x="414" y="892"/>
                  </a:lnTo>
                  <a:lnTo>
                    <a:pt x="392" y="879"/>
                  </a:lnTo>
                  <a:lnTo>
                    <a:pt x="304" y="714"/>
                  </a:lnTo>
                  <a:lnTo>
                    <a:pt x="272" y="690"/>
                  </a:lnTo>
                  <a:lnTo>
                    <a:pt x="244" y="681"/>
                  </a:lnTo>
                  <a:lnTo>
                    <a:pt x="231" y="660"/>
                  </a:lnTo>
                  <a:lnTo>
                    <a:pt x="247" y="636"/>
                  </a:lnTo>
                  <a:lnTo>
                    <a:pt x="222" y="615"/>
                  </a:lnTo>
                  <a:lnTo>
                    <a:pt x="192" y="641"/>
                  </a:lnTo>
                  <a:lnTo>
                    <a:pt x="163" y="645"/>
                  </a:lnTo>
                  <a:lnTo>
                    <a:pt x="142" y="557"/>
                  </a:lnTo>
                  <a:lnTo>
                    <a:pt x="138" y="534"/>
                  </a:lnTo>
                  <a:lnTo>
                    <a:pt x="132" y="391"/>
                  </a:lnTo>
                  <a:lnTo>
                    <a:pt x="105" y="320"/>
                  </a:lnTo>
                  <a:lnTo>
                    <a:pt x="124" y="306"/>
                  </a:lnTo>
                  <a:lnTo>
                    <a:pt x="69" y="202"/>
                  </a:lnTo>
                  <a:lnTo>
                    <a:pt x="0" y="147"/>
                  </a:lnTo>
                  <a:lnTo>
                    <a:pt x="10" y="116"/>
                  </a:lnTo>
                  <a:lnTo>
                    <a:pt x="16" y="106"/>
                  </a:lnTo>
                  <a:lnTo>
                    <a:pt x="117" y="90"/>
                  </a:lnTo>
                  <a:lnTo>
                    <a:pt x="184" y="111"/>
                  </a:lnTo>
                  <a:lnTo>
                    <a:pt x="224" y="98"/>
                  </a:lnTo>
                  <a:lnTo>
                    <a:pt x="240" y="122"/>
                  </a:lnTo>
                  <a:lnTo>
                    <a:pt x="290" y="171"/>
                  </a:lnTo>
                  <a:lnTo>
                    <a:pt x="327" y="165"/>
                  </a:lnTo>
                  <a:lnTo>
                    <a:pt x="327" y="135"/>
                  </a:lnTo>
                  <a:lnTo>
                    <a:pt x="337" y="116"/>
                  </a:lnTo>
                  <a:lnTo>
                    <a:pt x="376" y="99"/>
                  </a:lnTo>
                  <a:lnTo>
                    <a:pt x="392" y="126"/>
                  </a:lnTo>
                  <a:lnTo>
                    <a:pt x="414" y="111"/>
                  </a:lnTo>
                  <a:lnTo>
                    <a:pt x="446" y="112"/>
                  </a:lnTo>
                  <a:lnTo>
                    <a:pt x="446" y="111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2051354" y="4040514"/>
              <a:ext cx="1930914" cy="959693"/>
            </a:xfrm>
            <a:custGeom>
              <a:avLst/>
              <a:gdLst>
                <a:gd name="T0" fmla="*/ 779 w 1863"/>
                <a:gd name="T1" fmla="*/ 646 h 1005"/>
                <a:gd name="T2" fmla="*/ 799 w 1863"/>
                <a:gd name="T3" fmla="*/ 668 h 1005"/>
                <a:gd name="T4" fmla="*/ 864 w 1863"/>
                <a:gd name="T5" fmla="*/ 646 h 1005"/>
                <a:gd name="T6" fmla="*/ 906 w 1863"/>
                <a:gd name="T7" fmla="*/ 617 h 1005"/>
                <a:gd name="T8" fmla="*/ 954 w 1863"/>
                <a:gd name="T9" fmla="*/ 598 h 1005"/>
                <a:gd name="T10" fmla="*/ 1005 w 1863"/>
                <a:gd name="T11" fmla="*/ 582 h 1005"/>
                <a:gd name="T12" fmla="*/ 1089 w 1863"/>
                <a:gd name="T13" fmla="*/ 569 h 1005"/>
                <a:gd name="T14" fmla="*/ 1090 w 1863"/>
                <a:gd name="T15" fmla="*/ 598 h 1005"/>
                <a:gd name="T16" fmla="*/ 1116 w 1863"/>
                <a:gd name="T17" fmla="*/ 604 h 1005"/>
                <a:gd name="T18" fmla="*/ 1100 w 1863"/>
                <a:gd name="T19" fmla="*/ 642 h 1005"/>
                <a:gd name="T20" fmla="*/ 1116 w 1863"/>
                <a:gd name="T21" fmla="*/ 646 h 1005"/>
                <a:gd name="T22" fmla="*/ 1187 w 1863"/>
                <a:gd name="T23" fmla="*/ 642 h 1005"/>
                <a:gd name="T24" fmla="*/ 1230 w 1863"/>
                <a:gd name="T25" fmla="*/ 655 h 1005"/>
                <a:gd name="T26" fmla="*/ 1249 w 1863"/>
                <a:gd name="T27" fmla="*/ 663 h 1005"/>
                <a:gd name="T28" fmla="*/ 1252 w 1863"/>
                <a:gd name="T29" fmla="*/ 617 h 1005"/>
                <a:gd name="T30" fmla="*/ 1281 w 1863"/>
                <a:gd name="T31" fmla="*/ 587 h 1005"/>
                <a:gd name="T32" fmla="*/ 1259 w 1863"/>
                <a:gd name="T33" fmla="*/ 442 h 1005"/>
                <a:gd name="T34" fmla="*/ 1233 w 1863"/>
                <a:gd name="T35" fmla="*/ 363 h 1005"/>
                <a:gd name="T36" fmla="*/ 1172 w 1863"/>
                <a:gd name="T37" fmla="*/ 334 h 1005"/>
                <a:gd name="T38" fmla="*/ 1133 w 1863"/>
                <a:gd name="T39" fmla="*/ 406 h 1005"/>
                <a:gd name="T40" fmla="*/ 1060 w 1863"/>
                <a:gd name="T41" fmla="*/ 369 h 1005"/>
                <a:gd name="T42" fmla="*/ 923 w 1863"/>
                <a:gd name="T43" fmla="*/ 320 h 1005"/>
                <a:gd name="T44" fmla="*/ 867 w 1863"/>
                <a:gd name="T45" fmla="*/ 312 h 1005"/>
                <a:gd name="T46" fmla="*/ 758 w 1863"/>
                <a:gd name="T47" fmla="*/ 268 h 1005"/>
                <a:gd name="T48" fmla="*/ 706 w 1863"/>
                <a:gd name="T49" fmla="*/ 144 h 1005"/>
                <a:gd name="T50" fmla="*/ 726 w 1863"/>
                <a:gd name="T51" fmla="*/ 106 h 1005"/>
                <a:gd name="T52" fmla="*/ 725 w 1863"/>
                <a:gd name="T53" fmla="*/ 53 h 1005"/>
                <a:gd name="T54" fmla="*/ 734 w 1863"/>
                <a:gd name="T55" fmla="*/ 26 h 1005"/>
                <a:gd name="T56" fmla="*/ 638 w 1863"/>
                <a:gd name="T57" fmla="*/ 0 h 1005"/>
                <a:gd name="T58" fmla="*/ 569 w 1863"/>
                <a:gd name="T59" fmla="*/ 9 h 1005"/>
                <a:gd name="T60" fmla="*/ 484 w 1863"/>
                <a:gd name="T61" fmla="*/ 36 h 1005"/>
                <a:gd name="T62" fmla="*/ 398 w 1863"/>
                <a:gd name="T63" fmla="*/ 45 h 1005"/>
                <a:gd name="T64" fmla="*/ 340 w 1863"/>
                <a:gd name="T65" fmla="*/ 16 h 1005"/>
                <a:gd name="T66" fmla="*/ 246 w 1863"/>
                <a:gd name="T67" fmla="*/ 33 h 1005"/>
                <a:gd name="T68" fmla="*/ 209 w 1863"/>
                <a:gd name="T69" fmla="*/ 12 h 1005"/>
                <a:gd name="T70" fmla="*/ 139 w 1863"/>
                <a:gd name="T71" fmla="*/ 19 h 1005"/>
                <a:gd name="T72" fmla="*/ 105 w 1863"/>
                <a:gd name="T73" fmla="*/ 63 h 1005"/>
                <a:gd name="T74" fmla="*/ 85 w 1863"/>
                <a:gd name="T75" fmla="*/ 86 h 1005"/>
                <a:gd name="T76" fmla="*/ 61 w 1863"/>
                <a:gd name="T77" fmla="*/ 99 h 1005"/>
                <a:gd name="T78" fmla="*/ 51 w 1863"/>
                <a:gd name="T79" fmla="*/ 116 h 1005"/>
                <a:gd name="T80" fmla="*/ 70 w 1863"/>
                <a:gd name="T81" fmla="*/ 156 h 1005"/>
                <a:gd name="T82" fmla="*/ 65 w 1863"/>
                <a:gd name="T83" fmla="*/ 194 h 1005"/>
                <a:gd name="T84" fmla="*/ 19 w 1863"/>
                <a:gd name="T85" fmla="*/ 180 h 1005"/>
                <a:gd name="T86" fmla="*/ 0 w 1863"/>
                <a:gd name="T87" fmla="*/ 198 h 1005"/>
                <a:gd name="T88" fmla="*/ 12 w 1863"/>
                <a:gd name="T89" fmla="*/ 234 h 1005"/>
                <a:gd name="T90" fmla="*/ 6 w 1863"/>
                <a:gd name="T91" fmla="*/ 268 h 1005"/>
                <a:gd name="T92" fmla="*/ 30 w 1863"/>
                <a:gd name="T93" fmla="*/ 280 h 1005"/>
                <a:gd name="T94" fmla="*/ 85 w 1863"/>
                <a:gd name="T95" fmla="*/ 334 h 1005"/>
                <a:gd name="T96" fmla="*/ 118 w 1863"/>
                <a:gd name="T97" fmla="*/ 381 h 1005"/>
                <a:gd name="T98" fmla="*/ 141 w 1863"/>
                <a:gd name="T99" fmla="*/ 397 h 1005"/>
                <a:gd name="T100" fmla="*/ 180 w 1863"/>
                <a:gd name="T101" fmla="*/ 394 h 1005"/>
                <a:gd name="T102" fmla="*/ 272 w 1863"/>
                <a:gd name="T103" fmla="*/ 492 h 1005"/>
                <a:gd name="T104" fmla="*/ 299 w 1863"/>
                <a:gd name="T105" fmla="*/ 482 h 1005"/>
                <a:gd name="T106" fmla="*/ 308 w 1863"/>
                <a:gd name="T107" fmla="*/ 520 h 1005"/>
                <a:gd name="T108" fmla="*/ 364 w 1863"/>
                <a:gd name="T109" fmla="*/ 543 h 1005"/>
                <a:gd name="T110" fmla="*/ 410 w 1863"/>
                <a:gd name="T111" fmla="*/ 590 h 1005"/>
                <a:gd name="T112" fmla="*/ 418 w 1863"/>
                <a:gd name="T113" fmla="*/ 611 h 1005"/>
                <a:gd name="T114" fmla="*/ 469 w 1863"/>
                <a:gd name="T115" fmla="*/ 609 h 1005"/>
                <a:gd name="T116" fmla="*/ 559 w 1863"/>
                <a:gd name="T117" fmla="*/ 626 h 1005"/>
                <a:gd name="T118" fmla="*/ 600 w 1863"/>
                <a:gd name="T119" fmla="*/ 638 h 1005"/>
                <a:gd name="T120" fmla="*/ 600 w 1863"/>
                <a:gd name="T121" fmla="*/ 677 h 1005"/>
                <a:gd name="T122" fmla="*/ 677 w 1863"/>
                <a:gd name="T123" fmla="*/ 619 h 1005"/>
                <a:gd name="T124" fmla="*/ 738 w 1863"/>
                <a:gd name="T125" fmla="*/ 642 h 100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863"/>
                <a:gd name="T190" fmla="*/ 0 h 1005"/>
                <a:gd name="T191" fmla="*/ 1863 w 1863"/>
                <a:gd name="T192" fmla="*/ 1005 h 1005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863" h="1005">
                  <a:moveTo>
                    <a:pt x="1073" y="951"/>
                  </a:moveTo>
                  <a:lnTo>
                    <a:pt x="1132" y="958"/>
                  </a:lnTo>
                  <a:lnTo>
                    <a:pt x="1151" y="985"/>
                  </a:lnTo>
                  <a:lnTo>
                    <a:pt x="1161" y="990"/>
                  </a:lnTo>
                  <a:lnTo>
                    <a:pt x="1250" y="973"/>
                  </a:lnTo>
                  <a:lnTo>
                    <a:pt x="1256" y="958"/>
                  </a:lnTo>
                  <a:lnTo>
                    <a:pt x="1272" y="948"/>
                  </a:lnTo>
                  <a:lnTo>
                    <a:pt x="1316" y="915"/>
                  </a:lnTo>
                  <a:lnTo>
                    <a:pt x="1353" y="910"/>
                  </a:lnTo>
                  <a:lnTo>
                    <a:pt x="1386" y="887"/>
                  </a:lnTo>
                  <a:lnTo>
                    <a:pt x="1452" y="850"/>
                  </a:lnTo>
                  <a:lnTo>
                    <a:pt x="1461" y="863"/>
                  </a:lnTo>
                  <a:lnTo>
                    <a:pt x="1510" y="880"/>
                  </a:lnTo>
                  <a:lnTo>
                    <a:pt x="1582" y="843"/>
                  </a:lnTo>
                  <a:lnTo>
                    <a:pt x="1604" y="858"/>
                  </a:lnTo>
                  <a:lnTo>
                    <a:pt x="1584" y="887"/>
                  </a:lnTo>
                  <a:lnTo>
                    <a:pt x="1592" y="895"/>
                  </a:lnTo>
                  <a:lnTo>
                    <a:pt x="1622" y="895"/>
                  </a:lnTo>
                  <a:lnTo>
                    <a:pt x="1624" y="907"/>
                  </a:lnTo>
                  <a:lnTo>
                    <a:pt x="1599" y="951"/>
                  </a:lnTo>
                  <a:lnTo>
                    <a:pt x="1607" y="958"/>
                  </a:lnTo>
                  <a:lnTo>
                    <a:pt x="1622" y="958"/>
                  </a:lnTo>
                  <a:lnTo>
                    <a:pt x="1694" y="978"/>
                  </a:lnTo>
                  <a:lnTo>
                    <a:pt x="1725" y="951"/>
                  </a:lnTo>
                  <a:lnTo>
                    <a:pt x="1772" y="988"/>
                  </a:lnTo>
                  <a:lnTo>
                    <a:pt x="1787" y="971"/>
                  </a:lnTo>
                  <a:lnTo>
                    <a:pt x="1799" y="983"/>
                  </a:lnTo>
                  <a:lnTo>
                    <a:pt x="1815" y="983"/>
                  </a:lnTo>
                  <a:lnTo>
                    <a:pt x="1821" y="971"/>
                  </a:lnTo>
                  <a:lnTo>
                    <a:pt x="1820" y="915"/>
                  </a:lnTo>
                  <a:lnTo>
                    <a:pt x="1832" y="907"/>
                  </a:lnTo>
                  <a:lnTo>
                    <a:pt x="1862" y="870"/>
                  </a:lnTo>
                  <a:lnTo>
                    <a:pt x="1856" y="727"/>
                  </a:lnTo>
                  <a:lnTo>
                    <a:pt x="1829" y="655"/>
                  </a:lnTo>
                  <a:lnTo>
                    <a:pt x="1848" y="641"/>
                  </a:lnTo>
                  <a:lnTo>
                    <a:pt x="1792" y="538"/>
                  </a:lnTo>
                  <a:lnTo>
                    <a:pt x="1722" y="482"/>
                  </a:lnTo>
                  <a:lnTo>
                    <a:pt x="1703" y="495"/>
                  </a:lnTo>
                  <a:lnTo>
                    <a:pt x="1706" y="528"/>
                  </a:lnTo>
                  <a:lnTo>
                    <a:pt x="1647" y="602"/>
                  </a:lnTo>
                  <a:lnTo>
                    <a:pt x="1547" y="584"/>
                  </a:lnTo>
                  <a:lnTo>
                    <a:pt x="1540" y="547"/>
                  </a:lnTo>
                  <a:lnTo>
                    <a:pt x="1478" y="497"/>
                  </a:lnTo>
                  <a:lnTo>
                    <a:pt x="1342" y="475"/>
                  </a:lnTo>
                  <a:lnTo>
                    <a:pt x="1283" y="465"/>
                  </a:lnTo>
                  <a:lnTo>
                    <a:pt x="1260" y="463"/>
                  </a:lnTo>
                  <a:lnTo>
                    <a:pt x="1209" y="420"/>
                  </a:lnTo>
                  <a:lnTo>
                    <a:pt x="1102" y="397"/>
                  </a:lnTo>
                  <a:lnTo>
                    <a:pt x="1028" y="253"/>
                  </a:lnTo>
                  <a:lnTo>
                    <a:pt x="1026" y="214"/>
                  </a:lnTo>
                  <a:lnTo>
                    <a:pt x="1055" y="201"/>
                  </a:lnTo>
                  <a:lnTo>
                    <a:pt x="1055" y="157"/>
                  </a:lnTo>
                  <a:lnTo>
                    <a:pt x="1078" y="103"/>
                  </a:lnTo>
                  <a:lnTo>
                    <a:pt x="1054" y="78"/>
                  </a:lnTo>
                  <a:lnTo>
                    <a:pt x="1085" y="51"/>
                  </a:lnTo>
                  <a:lnTo>
                    <a:pt x="1066" y="39"/>
                  </a:lnTo>
                  <a:lnTo>
                    <a:pt x="1016" y="39"/>
                  </a:lnTo>
                  <a:lnTo>
                    <a:pt x="927" y="0"/>
                  </a:lnTo>
                  <a:lnTo>
                    <a:pt x="872" y="0"/>
                  </a:lnTo>
                  <a:lnTo>
                    <a:pt x="827" y="13"/>
                  </a:lnTo>
                  <a:lnTo>
                    <a:pt x="778" y="13"/>
                  </a:lnTo>
                  <a:lnTo>
                    <a:pt x="703" y="54"/>
                  </a:lnTo>
                  <a:lnTo>
                    <a:pt x="640" y="46"/>
                  </a:lnTo>
                  <a:lnTo>
                    <a:pt x="578" y="67"/>
                  </a:lnTo>
                  <a:lnTo>
                    <a:pt x="526" y="51"/>
                  </a:lnTo>
                  <a:lnTo>
                    <a:pt x="494" y="24"/>
                  </a:lnTo>
                  <a:lnTo>
                    <a:pt x="413" y="13"/>
                  </a:lnTo>
                  <a:lnTo>
                    <a:pt x="358" y="49"/>
                  </a:lnTo>
                  <a:lnTo>
                    <a:pt x="328" y="37"/>
                  </a:lnTo>
                  <a:lnTo>
                    <a:pt x="304" y="18"/>
                  </a:lnTo>
                  <a:lnTo>
                    <a:pt x="244" y="1"/>
                  </a:lnTo>
                  <a:lnTo>
                    <a:pt x="202" y="28"/>
                  </a:lnTo>
                  <a:lnTo>
                    <a:pt x="184" y="76"/>
                  </a:lnTo>
                  <a:lnTo>
                    <a:pt x="153" y="94"/>
                  </a:lnTo>
                  <a:lnTo>
                    <a:pt x="146" y="120"/>
                  </a:lnTo>
                  <a:lnTo>
                    <a:pt x="124" y="127"/>
                  </a:lnTo>
                  <a:lnTo>
                    <a:pt x="99" y="124"/>
                  </a:lnTo>
                  <a:lnTo>
                    <a:pt x="89" y="147"/>
                  </a:lnTo>
                  <a:lnTo>
                    <a:pt x="83" y="175"/>
                  </a:lnTo>
                  <a:lnTo>
                    <a:pt x="74" y="172"/>
                  </a:lnTo>
                  <a:lnTo>
                    <a:pt x="71" y="201"/>
                  </a:lnTo>
                  <a:lnTo>
                    <a:pt x="101" y="231"/>
                  </a:lnTo>
                  <a:lnTo>
                    <a:pt x="104" y="273"/>
                  </a:lnTo>
                  <a:lnTo>
                    <a:pt x="94" y="288"/>
                  </a:lnTo>
                  <a:lnTo>
                    <a:pt x="49" y="293"/>
                  </a:lnTo>
                  <a:lnTo>
                    <a:pt x="27" y="267"/>
                  </a:lnTo>
                  <a:lnTo>
                    <a:pt x="4" y="273"/>
                  </a:lnTo>
                  <a:lnTo>
                    <a:pt x="0" y="293"/>
                  </a:lnTo>
                  <a:lnTo>
                    <a:pt x="11" y="323"/>
                  </a:lnTo>
                  <a:lnTo>
                    <a:pt x="17" y="347"/>
                  </a:lnTo>
                  <a:lnTo>
                    <a:pt x="17" y="374"/>
                  </a:lnTo>
                  <a:lnTo>
                    <a:pt x="9" y="397"/>
                  </a:lnTo>
                  <a:lnTo>
                    <a:pt x="11" y="411"/>
                  </a:lnTo>
                  <a:lnTo>
                    <a:pt x="43" y="415"/>
                  </a:lnTo>
                  <a:lnTo>
                    <a:pt x="57" y="441"/>
                  </a:lnTo>
                  <a:lnTo>
                    <a:pt x="124" y="495"/>
                  </a:lnTo>
                  <a:lnTo>
                    <a:pt x="124" y="510"/>
                  </a:lnTo>
                  <a:lnTo>
                    <a:pt x="172" y="565"/>
                  </a:lnTo>
                  <a:lnTo>
                    <a:pt x="189" y="584"/>
                  </a:lnTo>
                  <a:lnTo>
                    <a:pt x="205" y="588"/>
                  </a:lnTo>
                  <a:lnTo>
                    <a:pt x="233" y="559"/>
                  </a:lnTo>
                  <a:lnTo>
                    <a:pt x="261" y="584"/>
                  </a:lnTo>
                  <a:lnTo>
                    <a:pt x="375" y="679"/>
                  </a:lnTo>
                  <a:lnTo>
                    <a:pt x="395" y="730"/>
                  </a:lnTo>
                  <a:lnTo>
                    <a:pt x="421" y="730"/>
                  </a:lnTo>
                  <a:lnTo>
                    <a:pt x="435" y="715"/>
                  </a:lnTo>
                  <a:lnTo>
                    <a:pt x="447" y="727"/>
                  </a:lnTo>
                  <a:lnTo>
                    <a:pt x="447" y="771"/>
                  </a:lnTo>
                  <a:lnTo>
                    <a:pt x="513" y="808"/>
                  </a:lnTo>
                  <a:lnTo>
                    <a:pt x="529" y="805"/>
                  </a:lnTo>
                  <a:lnTo>
                    <a:pt x="538" y="843"/>
                  </a:lnTo>
                  <a:lnTo>
                    <a:pt x="596" y="875"/>
                  </a:lnTo>
                  <a:lnTo>
                    <a:pt x="596" y="898"/>
                  </a:lnTo>
                  <a:lnTo>
                    <a:pt x="608" y="905"/>
                  </a:lnTo>
                  <a:lnTo>
                    <a:pt x="657" y="903"/>
                  </a:lnTo>
                  <a:lnTo>
                    <a:pt x="682" y="903"/>
                  </a:lnTo>
                  <a:lnTo>
                    <a:pt x="724" y="931"/>
                  </a:lnTo>
                  <a:lnTo>
                    <a:pt x="813" y="928"/>
                  </a:lnTo>
                  <a:lnTo>
                    <a:pt x="860" y="927"/>
                  </a:lnTo>
                  <a:lnTo>
                    <a:pt x="872" y="946"/>
                  </a:lnTo>
                  <a:lnTo>
                    <a:pt x="860" y="988"/>
                  </a:lnTo>
                  <a:lnTo>
                    <a:pt x="872" y="1004"/>
                  </a:lnTo>
                  <a:lnTo>
                    <a:pt x="922" y="961"/>
                  </a:lnTo>
                  <a:lnTo>
                    <a:pt x="984" y="918"/>
                  </a:lnTo>
                  <a:lnTo>
                    <a:pt x="1028" y="923"/>
                  </a:lnTo>
                  <a:lnTo>
                    <a:pt x="1073" y="951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5051650" y="4090056"/>
              <a:ext cx="600963" cy="484093"/>
            </a:xfrm>
            <a:custGeom>
              <a:avLst/>
              <a:gdLst>
                <a:gd name="T0" fmla="*/ 46 w 580"/>
                <a:gd name="T1" fmla="*/ 237 h 507"/>
                <a:gd name="T2" fmla="*/ 104 w 580"/>
                <a:gd name="T3" fmla="*/ 285 h 507"/>
                <a:gd name="T4" fmla="*/ 151 w 580"/>
                <a:gd name="T5" fmla="*/ 295 h 507"/>
                <a:gd name="T6" fmla="*/ 194 w 580"/>
                <a:gd name="T7" fmla="*/ 290 h 507"/>
                <a:gd name="T8" fmla="*/ 208 w 580"/>
                <a:gd name="T9" fmla="*/ 295 h 507"/>
                <a:gd name="T10" fmla="*/ 224 w 580"/>
                <a:gd name="T11" fmla="*/ 287 h 507"/>
                <a:gd name="T12" fmla="*/ 234 w 580"/>
                <a:gd name="T13" fmla="*/ 299 h 507"/>
                <a:gd name="T14" fmla="*/ 239 w 580"/>
                <a:gd name="T15" fmla="*/ 314 h 507"/>
                <a:gd name="T16" fmla="*/ 260 w 580"/>
                <a:gd name="T17" fmla="*/ 324 h 507"/>
                <a:gd name="T18" fmla="*/ 288 w 580"/>
                <a:gd name="T19" fmla="*/ 324 h 507"/>
                <a:gd name="T20" fmla="*/ 308 w 580"/>
                <a:gd name="T21" fmla="*/ 341 h 507"/>
                <a:gd name="T22" fmla="*/ 327 w 580"/>
                <a:gd name="T23" fmla="*/ 333 h 507"/>
                <a:gd name="T24" fmla="*/ 341 w 580"/>
                <a:gd name="T25" fmla="*/ 341 h 507"/>
                <a:gd name="T26" fmla="*/ 353 w 580"/>
                <a:gd name="T27" fmla="*/ 318 h 507"/>
                <a:gd name="T28" fmla="*/ 370 w 580"/>
                <a:gd name="T29" fmla="*/ 310 h 507"/>
                <a:gd name="T30" fmla="*/ 374 w 580"/>
                <a:gd name="T31" fmla="*/ 291 h 507"/>
                <a:gd name="T32" fmla="*/ 367 w 580"/>
                <a:gd name="T33" fmla="*/ 258 h 507"/>
                <a:gd name="T34" fmla="*/ 364 w 580"/>
                <a:gd name="T35" fmla="*/ 255 h 507"/>
                <a:gd name="T36" fmla="*/ 346 w 580"/>
                <a:gd name="T37" fmla="*/ 273 h 507"/>
                <a:gd name="T38" fmla="*/ 320 w 580"/>
                <a:gd name="T39" fmla="*/ 252 h 507"/>
                <a:gd name="T40" fmla="*/ 301 w 580"/>
                <a:gd name="T41" fmla="*/ 229 h 507"/>
                <a:gd name="T42" fmla="*/ 320 w 580"/>
                <a:gd name="T43" fmla="*/ 216 h 507"/>
                <a:gd name="T44" fmla="*/ 326 w 580"/>
                <a:gd name="T45" fmla="*/ 193 h 507"/>
                <a:gd name="T46" fmla="*/ 337 w 580"/>
                <a:gd name="T47" fmla="*/ 185 h 507"/>
                <a:gd name="T48" fmla="*/ 336 w 580"/>
                <a:gd name="T49" fmla="*/ 153 h 507"/>
                <a:gd name="T50" fmla="*/ 345 w 580"/>
                <a:gd name="T51" fmla="*/ 146 h 507"/>
                <a:gd name="T52" fmla="*/ 360 w 580"/>
                <a:gd name="T53" fmla="*/ 159 h 507"/>
                <a:gd name="T54" fmla="*/ 370 w 580"/>
                <a:gd name="T55" fmla="*/ 171 h 507"/>
                <a:gd name="T56" fmla="*/ 391 w 580"/>
                <a:gd name="T57" fmla="*/ 159 h 507"/>
                <a:gd name="T58" fmla="*/ 398 w 580"/>
                <a:gd name="T59" fmla="*/ 150 h 507"/>
                <a:gd name="T60" fmla="*/ 395 w 580"/>
                <a:gd name="T61" fmla="*/ 134 h 507"/>
                <a:gd name="T62" fmla="*/ 370 w 580"/>
                <a:gd name="T63" fmla="*/ 122 h 507"/>
                <a:gd name="T64" fmla="*/ 365 w 580"/>
                <a:gd name="T65" fmla="*/ 105 h 507"/>
                <a:gd name="T66" fmla="*/ 323 w 580"/>
                <a:gd name="T67" fmla="*/ 111 h 507"/>
                <a:gd name="T68" fmla="*/ 294 w 580"/>
                <a:gd name="T69" fmla="*/ 88 h 507"/>
                <a:gd name="T70" fmla="*/ 282 w 580"/>
                <a:gd name="T71" fmla="*/ 86 h 507"/>
                <a:gd name="T72" fmla="*/ 282 w 580"/>
                <a:gd name="T73" fmla="*/ 69 h 507"/>
                <a:gd name="T74" fmla="*/ 343 w 580"/>
                <a:gd name="T75" fmla="*/ 6 h 507"/>
                <a:gd name="T76" fmla="*/ 320 w 580"/>
                <a:gd name="T77" fmla="*/ 11 h 507"/>
                <a:gd name="T78" fmla="*/ 306 w 580"/>
                <a:gd name="T79" fmla="*/ 19 h 507"/>
                <a:gd name="T80" fmla="*/ 301 w 580"/>
                <a:gd name="T81" fmla="*/ 11 h 507"/>
                <a:gd name="T82" fmla="*/ 301 w 580"/>
                <a:gd name="T83" fmla="*/ 3 h 507"/>
                <a:gd name="T84" fmla="*/ 291 w 580"/>
                <a:gd name="T85" fmla="*/ 0 h 507"/>
                <a:gd name="T86" fmla="*/ 263 w 580"/>
                <a:gd name="T87" fmla="*/ 9 h 507"/>
                <a:gd name="T88" fmla="*/ 194 w 580"/>
                <a:gd name="T89" fmla="*/ 1 h 507"/>
                <a:gd name="T90" fmla="*/ 191 w 580"/>
                <a:gd name="T91" fmla="*/ 55 h 507"/>
                <a:gd name="T92" fmla="*/ 158 w 580"/>
                <a:gd name="T93" fmla="*/ 82 h 507"/>
                <a:gd name="T94" fmla="*/ 112 w 580"/>
                <a:gd name="T95" fmla="*/ 88 h 507"/>
                <a:gd name="T96" fmla="*/ 50 w 580"/>
                <a:gd name="T97" fmla="*/ 128 h 507"/>
                <a:gd name="T98" fmla="*/ 0 w 580"/>
                <a:gd name="T99" fmla="*/ 142 h 507"/>
                <a:gd name="T100" fmla="*/ 0 w 580"/>
                <a:gd name="T101" fmla="*/ 150 h 507"/>
                <a:gd name="T102" fmla="*/ 46 w 580"/>
                <a:gd name="T103" fmla="*/ 217 h 507"/>
                <a:gd name="T104" fmla="*/ 46 w 580"/>
                <a:gd name="T105" fmla="*/ 237 h 507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580"/>
                <a:gd name="T160" fmla="*/ 0 h 507"/>
                <a:gd name="T161" fmla="*/ 580 w 580"/>
                <a:gd name="T162" fmla="*/ 507 h 507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580" h="507">
                  <a:moveTo>
                    <a:pt x="67" y="352"/>
                  </a:moveTo>
                  <a:lnTo>
                    <a:pt x="151" y="423"/>
                  </a:lnTo>
                  <a:lnTo>
                    <a:pt x="220" y="437"/>
                  </a:lnTo>
                  <a:lnTo>
                    <a:pt x="282" y="430"/>
                  </a:lnTo>
                  <a:lnTo>
                    <a:pt x="303" y="437"/>
                  </a:lnTo>
                  <a:lnTo>
                    <a:pt x="326" y="425"/>
                  </a:lnTo>
                  <a:lnTo>
                    <a:pt x="340" y="443"/>
                  </a:lnTo>
                  <a:lnTo>
                    <a:pt x="347" y="465"/>
                  </a:lnTo>
                  <a:lnTo>
                    <a:pt x="378" y="480"/>
                  </a:lnTo>
                  <a:lnTo>
                    <a:pt x="418" y="480"/>
                  </a:lnTo>
                  <a:lnTo>
                    <a:pt x="448" y="506"/>
                  </a:lnTo>
                  <a:lnTo>
                    <a:pt x="475" y="494"/>
                  </a:lnTo>
                  <a:lnTo>
                    <a:pt x="496" y="506"/>
                  </a:lnTo>
                  <a:lnTo>
                    <a:pt x="513" y="471"/>
                  </a:lnTo>
                  <a:lnTo>
                    <a:pt x="538" y="460"/>
                  </a:lnTo>
                  <a:lnTo>
                    <a:pt x="543" y="432"/>
                  </a:lnTo>
                  <a:lnTo>
                    <a:pt x="533" y="382"/>
                  </a:lnTo>
                  <a:lnTo>
                    <a:pt x="529" y="378"/>
                  </a:lnTo>
                  <a:lnTo>
                    <a:pt x="503" y="405"/>
                  </a:lnTo>
                  <a:lnTo>
                    <a:pt x="465" y="374"/>
                  </a:lnTo>
                  <a:lnTo>
                    <a:pt x="437" y="340"/>
                  </a:lnTo>
                  <a:lnTo>
                    <a:pt x="465" y="320"/>
                  </a:lnTo>
                  <a:lnTo>
                    <a:pt x="474" y="286"/>
                  </a:lnTo>
                  <a:lnTo>
                    <a:pt x="490" y="274"/>
                  </a:lnTo>
                  <a:lnTo>
                    <a:pt x="489" y="227"/>
                  </a:lnTo>
                  <a:lnTo>
                    <a:pt x="501" y="217"/>
                  </a:lnTo>
                  <a:lnTo>
                    <a:pt x="524" y="235"/>
                  </a:lnTo>
                  <a:lnTo>
                    <a:pt x="538" y="254"/>
                  </a:lnTo>
                  <a:lnTo>
                    <a:pt x="569" y="235"/>
                  </a:lnTo>
                  <a:lnTo>
                    <a:pt x="579" y="223"/>
                  </a:lnTo>
                  <a:lnTo>
                    <a:pt x="574" y="199"/>
                  </a:lnTo>
                  <a:lnTo>
                    <a:pt x="538" y="181"/>
                  </a:lnTo>
                  <a:lnTo>
                    <a:pt x="530" y="155"/>
                  </a:lnTo>
                  <a:lnTo>
                    <a:pt x="469" y="164"/>
                  </a:lnTo>
                  <a:lnTo>
                    <a:pt x="428" y="131"/>
                  </a:lnTo>
                  <a:lnTo>
                    <a:pt x="410" y="127"/>
                  </a:lnTo>
                  <a:lnTo>
                    <a:pt x="410" y="103"/>
                  </a:lnTo>
                  <a:lnTo>
                    <a:pt x="498" y="9"/>
                  </a:lnTo>
                  <a:lnTo>
                    <a:pt x="465" y="17"/>
                  </a:lnTo>
                  <a:lnTo>
                    <a:pt x="445" y="28"/>
                  </a:lnTo>
                  <a:lnTo>
                    <a:pt x="437" y="17"/>
                  </a:lnTo>
                  <a:lnTo>
                    <a:pt x="437" y="4"/>
                  </a:lnTo>
                  <a:lnTo>
                    <a:pt x="423" y="0"/>
                  </a:lnTo>
                  <a:lnTo>
                    <a:pt x="383" y="14"/>
                  </a:lnTo>
                  <a:lnTo>
                    <a:pt x="282" y="2"/>
                  </a:lnTo>
                  <a:lnTo>
                    <a:pt x="277" y="82"/>
                  </a:lnTo>
                  <a:lnTo>
                    <a:pt x="230" y="121"/>
                  </a:lnTo>
                  <a:lnTo>
                    <a:pt x="163" y="131"/>
                  </a:lnTo>
                  <a:lnTo>
                    <a:pt x="72" y="190"/>
                  </a:lnTo>
                  <a:lnTo>
                    <a:pt x="0" y="211"/>
                  </a:lnTo>
                  <a:lnTo>
                    <a:pt x="0" y="223"/>
                  </a:lnTo>
                  <a:lnTo>
                    <a:pt x="67" y="322"/>
                  </a:lnTo>
                  <a:lnTo>
                    <a:pt x="67" y="352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119230" y="3798468"/>
              <a:ext cx="1250123" cy="816730"/>
            </a:xfrm>
            <a:custGeom>
              <a:avLst/>
              <a:gdLst>
                <a:gd name="T0" fmla="*/ 68 w 1202"/>
                <a:gd name="T1" fmla="*/ 216 h 856"/>
                <a:gd name="T2" fmla="*/ 106 w 1202"/>
                <a:gd name="T3" fmla="*/ 189 h 856"/>
                <a:gd name="T4" fmla="*/ 89 w 1202"/>
                <a:gd name="T5" fmla="*/ 179 h 856"/>
                <a:gd name="T6" fmla="*/ 115 w 1202"/>
                <a:gd name="T7" fmla="*/ 156 h 856"/>
                <a:gd name="T8" fmla="*/ 84 w 1202"/>
                <a:gd name="T9" fmla="*/ 94 h 856"/>
                <a:gd name="T10" fmla="*/ 103 w 1202"/>
                <a:gd name="T11" fmla="*/ 38 h 856"/>
                <a:gd name="T12" fmla="*/ 271 w 1202"/>
                <a:gd name="T13" fmla="*/ 0 h 856"/>
                <a:gd name="T14" fmla="*/ 372 w 1202"/>
                <a:gd name="T15" fmla="*/ 21 h 856"/>
                <a:gd name="T16" fmla="*/ 430 w 1202"/>
                <a:gd name="T17" fmla="*/ 54 h 856"/>
                <a:gd name="T18" fmla="*/ 487 w 1202"/>
                <a:gd name="T19" fmla="*/ 33 h 856"/>
                <a:gd name="T20" fmla="*/ 560 w 1202"/>
                <a:gd name="T21" fmla="*/ 25 h 856"/>
                <a:gd name="T22" fmla="*/ 652 w 1202"/>
                <a:gd name="T23" fmla="*/ 49 h 856"/>
                <a:gd name="T24" fmla="*/ 710 w 1202"/>
                <a:gd name="T25" fmla="*/ 114 h 856"/>
                <a:gd name="T26" fmla="*/ 762 w 1202"/>
                <a:gd name="T27" fmla="*/ 133 h 856"/>
                <a:gd name="T28" fmla="*/ 811 w 1202"/>
                <a:gd name="T29" fmla="*/ 222 h 856"/>
                <a:gd name="T30" fmla="*/ 824 w 1202"/>
                <a:gd name="T31" fmla="*/ 285 h 856"/>
                <a:gd name="T32" fmla="*/ 797 w 1202"/>
                <a:gd name="T33" fmla="*/ 326 h 856"/>
                <a:gd name="T34" fmla="*/ 765 w 1202"/>
                <a:gd name="T35" fmla="*/ 355 h 856"/>
                <a:gd name="T36" fmla="*/ 751 w 1202"/>
                <a:gd name="T37" fmla="*/ 396 h 856"/>
                <a:gd name="T38" fmla="*/ 716 w 1202"/>
                <a:gd name="T39" fmla="*/ 375 h 856"/>
                <a:gd name="T40" fmla="*/ 718 w 1202"/>
                <a:gd name="T41" fmla="*/ 405 h 856"/>
                <a:gd name="T42" fmla="*/ 771 w 1202"/>
                <a:gd name="T43" fmla="*/ 433 h 856"/>
                <a:gd name="T44" fmla="*/ 798 w 1202"/>
                <a:gd name="T45" fmla="*/ 447 h 856"/>
                <a:gd name="T46" fmla="*/ 788 w 1202"/>
                <a:gd name="T47" fmla="*/ 472 h 856"/>
                <a:gd name="T48" fmla="*/ 751 w 1202"/>
                <a:gd name="T49" fmla="*/ 481 h 856"/>
                <a:gd name="T50" fmla="*/ 713 w 1202"/>
                <a:gd name="T51" fmla="*/ 474 h 856"/>
                <a:gd name="T52" fmla="*/ 706 w 1202"/>
                <a:gd name="T53" fmla="*/ 508 h 856"/>
                <a:gd name="T54" fmla="*/ 645 w 1202"/>
                <a:gd name="T55" fmla="*/ 478 h 856"/>
                <a:gd name="T56" fmla="*/ 608 w 1202"/>
                <a:gd name="T57" fmla="*/ 471 h 856"/>
                <a:gd name="T58" fmla="*/ 491 w 1202"/>
                <a:gd name="T59" fmla="*/ 468 h 856"/>
                <a:gd name="T60" fmla="*/ 480 w 1202"/>
                <a:gd name="T61" fmla="*/ 495 h 856"/>
                <a:gd name="T62" fmla="*/ 467 w 1202"/>
                <a:gd name="T63" fmla="*/ 526 h 856"/>
                <a:gd name="T64" fmla="*/ 358 w 1202"/>
                <a:gd name="T65" fmla="*/ 563 h 856"/>
                <a:gd name="T66" fmla="*/ 311 w 1202"/>
                <a:gd name="T67" fmla="*/ 505 h 856"/>
                <a:gd name="T68" fmla="*/ 177 w 1202"/>
                <a:gd name="T69" fmla="*/ 484 h 856"/>
                <a:gd name="T70" fmla="*/ 126 w 1202"/>
                <a:gd name="T71" fmla="*/ 453 h 856"/>
                <a:gd name="T72" fmla="*/ 1 w 1202"/>
                <a:gd name="T73" fmla="*/ 341 h 856"/>
                <a:gd name="T74" fmla="*/ 19 w 1202"/>
                <a:gd name="T75" fmla="*/ 306 h 856"/>
                <a:gd name="T76" fmla="*/ 35 w 1202"/>
                <a:gd name="T77" fmla="*/ 240 h 856"/>
                <a:gd name="T78" fmla="*/ 40 w 1202"/>
                <a:gd name="T79" fmla="*/ 205 h 85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1202"/>
                <a:gd name="T121" fmla="*/ 0 h 856"/>
                <a:gd name="T122" fmla="*/ 1202 w 1202"/>
                <a:gd name="T123" fmla="*/ 856 h 85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1202" h="856">
                  <a:moveTo>
                    <a:pt x="58" y="304"/>
                  </a:moveTo>
                  <a:lnTo>
                    <a:pt x="98" y="320"/>
                  </a:lnTo>
                  <a:lnTo>
                    <a:pt x="164" y="294"/>
                  </a:lnTo>
                  <a:lnTo>
                    <a:pt x="154" y="281"/>
                  </a:lnTo>
                  <a:lnTo>
                    <a:pt x="136" y="281"/>
                  </a:lnTo>
                  <a:lnTo>
                    <a:pt x="129" y="266"/>
                  </a:lnTo>
                  <a:lnTo>
                    <a:pt x="134" y="248"/>
                  </a:lnTo>
                  <a:lnTo>
                    <a:pt x="166" y="232"/>
                  </a:lnTo>
                  <a:lnTo>
                    <a:pt x="189" y="197"/>
                  </a:lnTo>
                  <a:lnTo>
                    <a:pt x="122" y="140"/>
                  </a:lnTo>
                  <a:lnTo>
                    <a:pt x="117" y="80"/>
                  </a:lnTo>
                  <a:lnTo>
                    <a:pt x="149" y="56"/>
                  </a:lnTo>
                  <a:lnTo>
                    <a:pt x="376" y="11"/>
                  </a:lnTo>
                  <a:lnTo>
                    <a:pt x="392" y="0"/>
                  </a:lnTo>
                  <a:lnTo>
                    <a:pt x="425" y="4"/>
                  </a:lnTo>
                  <a:lnTo>
                    <a:pt x="539" y="31"/>
                  </a:lnTo>
                  <a:lnTo>
                    <a:pt x="573" y="51"/>
                  </a:lnTo>
                  <a:lnTo>
                    <a:pt x="623" y="80"/>
                  </a:lnTo>
                  <a:lnTo>
                    <a:pt x="656" y="77"/>
                  </a:lnTo>
                  <a:lnTo>
                    <a:pt x="705" y="49"/>
                  </a:lnTo>
                  <a:lnTo>
                    <a:pt x="769" y="58"/>
                  </a:lnTo>
                  <a:lnTo>
                    <a:pt x="811" y="37"/>
                  </a:lnTo>
                  <a:lnTo>
                    <a:pt x="897" y="89"/>
                  </a:lnTo>
                  <a:lnTo>
                    <a:pt x="944" y="73"/>
                  </a:lnTo>
                  <a:lnTo>
                    <a:pt x="968" y="131"/>
                  </a:lnTo>
                  <a:lnTo>
                    <a:pt x="1028" y="169"/>
                  </a:lnTo>
                  <a:lnTo>
                    <a:pt x="1072" y="208"/>
                  </a:lnTo>
                  <a:lnTo>
                    <a:pt x="1103" y="197"/>
                  </a:lnTo>
                  <a:lnTo>
                    <a:pt x="1163" y="277"/>
                  </a:lnTo>
                  <a:lnTo>
                    <a:pt x="1175" y="329"/>
                  </a:lnTo>
                  <a:lnTo>
                    <a:pt x="1201" y="360"/>
                  </a:lnTo>
                  <a:lnTo>
                    <a:pt x="1193" y="423"/>
                  </a:lnTo>
                  <a:lnTo>
                    <a:pt x="1144" y="459"/>
                  </a:lnTo>
                  <a:lnTo>
                    <a:pt x="1154" y="484"/>
                  </a:lnTo>
                  <a:lnTo>
                    <a:pt x="1135" y="503"/>
                  </a:lnTo>
                  <a:lnTo>
                    <a:pt x="1108" y="526"/>
                  </a:lnTo>
                  <a:lnTo>
                    <a:pt x="1108" y="568"/>
                  </a:lnTo>
                  <a:lnTo>
                    <a:pt x="1088" y="587"/>
                  </a:lnTo>
                  <a:lnTo>
                    <a:pt x="1060" y="577"/>
                  </a:lnTo>
                  <a:lnTo>
                    <a:pt x="1037" y="557"/>
                  </a:lnTo>
                  <a:lnTo>
                    <a:pt x="1025" y="580"/>
                  </a:lnTo>
                  <a:lnTo>
                    <a:pt x="1040" y="601"/>
                  </a:lnTo>
                  <a:lnTo>
                    <a:pt x="1081" y="606"/>
                  </a:lnTo>
                  <a:lnTo>
                    <a:pt x="1117" y="643"/>
                  </a:lnTo>
                  <a:lnTo>
                    <a:pt x="1139" y="643"/>
                  </a:lnTo>
                  <a:lnTo>
                    <a:pt x="1156" y="663"/>
                  </a:lnTo>
                  <a:lnTo>
                    <a:pt x="1141" y="699"/>
                  </a:lnTo>
                  <a:lnTo>
                    <a:pt x="1141" y="700"/>
                  </a:lnTo>
                  <a:lnTo>
                    <a:pt x="1108" y="699"/>
                  </a:lnTo>
                  <a:lnTo>
                    <a:pt x="1088" y="713"/>
                  </a:lnTo>
                  <a:lnTo>
                    <a:pt x="1072" y="687"/>
                  </a:lnTo>
                  <a:lnTo>
                    <a:pt x="1033" y="703"/>
                  </a:lnTo>
                  <a:lnTo>
                    <a:pt x="1023" y="723"/>
                  </a:lnTo>
                  <a:lnTo>
                    <a:pt x="1023" y="753"/>
                  </a:lnTo>
                  <a:lnTo>
                    <a:pt x="985" y="759"/>
                  </a:lnTo>
                  <a:lnTo>
                    <a:pt x="934" y="709"/>
                  </a:lnTo>
                  <a:lnTo>
                    <a:pt x="919" y="685"/>
                  </a:lnTo>
                  <a:lnTo>
                    <a:pt x="880" y="699"/>
                  </a:lnTo>
                  <a:lnTo>
                    <a:pt x="813" y="677"/>
                  </a:lnTo>
                  <a:lnTo>
                    <a:pt x="711" y="694"/>
                  </a:lnTo>
                  <a:lnTo>
                    <a:pt x="705" y="703"/>
                  </a:lnTo>
                  <a:lnTo>
                    <a:pt x="695" y="735"/>
                  </a:lnTo>
                  <a:lnTo>
                    <a:pt x="675" y="748"/>
                  </a:lnTo>
                  <a:lnTo>
                    <a:pt x="677" y="780"/>
                  </a:lnTo>
                  <a:lnTo>
                    <a:pt x="619" y="855"/>
                  </a:lnTo>
                  <a:lnTo>
                    <a:pt x="519" y="835"/>
                  </a:lnTo>
                  <a:lnTo>
                    <a:pt x="512" y="798"/>
                  </a:lnTo>
                  <a:lnTo>
                    <a:pt x="451" y="749"/>
                  </a:lnTo>
                  <a:lnTo>
                    <a:pt x="314" y="727"/>
                  </a:lnTo>
                  <a:lnTo>
                    <a:pt x="256" y="718"/>
                  </a:lnTo>
                  <a:lnTo>
                    <a:pt x="233" y="715"/>
                  </a:lnTo>
                  <a:lnTo>
                    <a:pt x="182" y="672"/>
                  </a:lnTo>
                  <a:lnTo>
                    <a:pt x="76" y="648"/>
                  </a:lnTo>
                  <a:lnTo>
                    <a:pt x="1" y="506"/>
                  </a:lnTo>
                  <a:lnTo>
                    <a:pt x="0" y="467"/>
                  </a:lnTo>
                  <a:lnTo>
                    <a:pt x="28" y="454"/>
                  </a:lnTo>
                  <a:lnTo>
                    <a:pt x="28" y="410"/>
                  </a:lnTo>
                  <a:lnTo>
                    <a:pt x="51" y="356"/>
                  </a:lnTo>
                  <a:lnTo>
                    <a:pt x="27" y="330"/>
                  </a:lnTo>
                  <a:lnTo>
                    <a:pt x="58" y="304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509428" y="3819700"/>
              <a:ext cx="257556" cy="423228"/>
            </a:xfrm>
            <a:custGeom>
              <a:avLst/>
              <a:gdLst>
                <a:gd name="T0" fmla="*/ 157 w 252"/>
                <a:gd name="T1" fmla="*/ 167 h 443"/>
                <a:gd name="T2" fmla="*/ 160 w 252"/>
                <a:gd name="T3" fmla="*/ 135 h 443"/>
                <a:gd name="T4" fmla="*/ 170 w 252"/>
                <a:gd name="T5" fmla="*/ 120 h 443"/>
                <a:gd name="T6" fmla="*/ 167 w 252"/>
                <a:gd name="T7" fmla="*/ 105 h 443"/>
                <a:gd name="T8" fmla="*/ 112 w 252"/>
                <a:gd name="T9" fmla="*/ 86 h 443"/>
                <a:gd name="T10" fmla="*/ 118 w 252"/>
                <a:gd name="T11" fmla="*/ 65 h 443"/>
                <a:gd name="T12" fmla="*/ 133 w 252"/>
                <a:gd name="T13" fmla="*/ 41 h 443"/>
                <a:gd name="T14" fmla="*/ 123 w 252"/>
                <a:gd name="T15" fmla="*/ 5 h 443"/>
                <a:gd name="T16" fmla="*/ 118 w 252"/>
                <a:gd name="T17" fmla="*/ 0 h 443"/>
                <a:gd name="T18" fmla="*/ 84 w 252"/>
                <a:gd name="T19" fmla="*/ 23 h 443"/>
                <a:gd name="T20" fmla="*/ 69 w 252"/>
                <a:gd name="T21" fmla="*/ 75 h 443"/>
                <a:gd name="T22" fmla="*/ 62 w 252"/>
                <a:gd name="T23" fmla="*/ 111 h 443"/>
                <a:gd name="T24" fmla="*/ 35 w 252"/>
                <a:gd name="T25" fmla="*/ 135 h 443"/>
                <a:gd name="T26" fmla="*/ 19 w 252"/>
                <a:gd name="T27" fmla="*/ 142 h 443"/>
                <a:gd name="T28" fmla="*/ 0 w 252"/>
                <a:gd name="T29" fmla="*/ 144 h 443"/>
                <a:gd name="T30" fmla="*/ 43 w 252"/>
                <a:gd name="T31" fmla="*/ 202 h 443"/>
                <a:gd name="T32" fmla="*/ 54 w 252"/>
                <a:gd name="T33" fmla="*/ 240 h 443"/>
                <a:gd name="T34" fmla="*/ 49 w 252"/>
                <a:gd name="T35" fmla="*/ 263 h 443"/>
                <a:gd name="T36" fmla="*/ 78 w 252"/>
                <a:gd name="T37" fmla="*/ 279 h 443"/>
                <a:gd name="T38" fmla="*/ 78 w 252"/>
                <a:gd name="T39" fmla="*/ 290 h 443"/>
                <a:gd name="T40" fmla="*/ 106 w 252"/>
                <a:gd name="T41" fmla="*/ 298 h 443"/>
                <a:gd name="T42" fmla="*/ 115 w 252"/>
                <a:gd name="T43" fmla="*/ 298 h 443"/>
                <a:gd name="T44" fmla="*/ 115 w 252"/>
                <a:gd name="T45" fmla="*/ 275 h 443"/>
                <a:gd name="T46" fmla="*/ 136 w 252"/>
                <a:gd name="T47" fmla="*/ 271 h 443"/>
                <a:gd name="T48" fmla="*/ 143 w 252"/>
                <a:gd name="T49" fmla="*/ 244 h 443"/>
                <a:gd name="T50" fmla="*/ 126 w 252"/>
                <a:gd name="T51" fmla="*/ 232 h 443"/>
                <a:gd name="T52" fmla="*/ 115 w 252"/>
                <a:gd name="T53" fmla="*/ 221 h 443"/>
                <a:gd name="T54" fmla="*/ 119 w 252"/>
                <a:gd name="T55" fmla="*/ 169 h 443"/>
                <a:gd name="T56" fmla="*/ 130 w 252"/>
                <a:gd name="T57" fmla="*/ 161 h 443"/>
                <a:gd name="T58" fmla="*/ 151 w 252"/>
                <a:gd name="T59" fmla="*/ 170 h 443"/>
                <a:gd name="T60" fmla="*/ 157 w 252"/>
                <a:gd name="T61" fmla="*/ 167 h 443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252"/>
                <a:gd name="T94" fmla="*/ 0 h 443"/>
                <a:gd name="T95" fmla="*/ 252 w 252"/>
                <a:gd name="T96" fmla="*/ 443 h 443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252" h="443">
                  <a:moveTo>
                    <a:pt x="232" y="247"/>
                  </a:moveTo>
                  <a:lnTo>
                    <a:pt x="236" y="200"/>
                  </a:lnTo>
                  <a:lnTo>
                    <a:pt x="251" y="178"/>
                  </a:lnTo>
                  <a:lnTo>
                    <a:pt x="246" y="156"/>
                  </a:lnTo>
                  <a:lnTo>
                    <a:pt x="165" y="127"/>
                  </a:lnTo>
                  <a:lnTo>
                    <a:pt x="174" y="96"/>
                  </a:lnTo>
                  <a:lnTo>
                    <a:pt x="196" y="61"/>
                  </a:lnTo>
                  <a:lnTo>
                    <a:pt x="181" y="7"/>
                  </a:lnTo>
                  <a:lnTo>
                    <a:pt x="174" y="0"/>
                  </a:lnTo>
                  <a:lnTo>
                    <a:pt x="124" y="34"/>
                  </a:lnTo>
                  <a:lnTo>
                    <a:pt x="102" y="111"/>
                  </a:lnTo>
                  <a:lnTo>
                    <a:pt x="91" y="165"/>
                  </a:lnTo>
                  <a:lnTo>
                    <a:pt x="52" y="200"/>
                  </a:lnTo>
                  <a:lnTo>
                    <a:pt x="28" y="210"/>
                  </a:lnTo>
                  <a:lnTo>
                    <a:pt x="0" y="214"/>
                  </a:lnTo>
                  <a:lnTo>
                    <a:pt x="63" y="299"/>
                  </a:lnTo>
                  <a:lnTo>
                    <a:pt x="80" y="356"/>
                  </a:lnTo>
                  <a:lnTo>
                    <a:pt x="72" y="389"/>
                  </a:lnTo>
                  <a:lnTo>
                    <a:pt x="115" y="413"/>
                  </a:lnTo>
                  <a:lnTo>
                    <a:pt x="115" y="429"/>
                  </a:lnTo>
                  <a:lnTo>
                    <a:pt x="156" y="442"/>
                  </a:lnTo>
                  <a:lnTo>
                    <a:pt x="169" y="442"/>
                  </a:lnTo>
                  <a:lnTo>
                    <a:pt x="169" y="408"/>
                  </a:lnTo>
                  <a:lnTo>
                    <a:pt x="200" y="402"/>
                  </a:lnTo>
                  <a:lnTo>
                    <a:pt x="210" y="361"/>
                  </a:lnTo>
                  <a:lnTo>
                    <a:pt x="186" y="344"/>
                  </a:lnTo>
                  <a:lnTo>
                    <a:pt x="169" y="327"/>
                  </a:lnTo>
                  <a:lnTo>
                    <a:pt x="176" y="251"/>
                  </a:lnTo>
                  <a:lnTo>
                    <a:pt x="192" y="239"/>
                  </a:lnTo>
                  <a:lnTo>
                    <a:pt x="223" y="252"/>
                  </a:lnTo>
                  <a:lnTo>
                    <a:pt x="232" y="247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292638" y="3400718"/>
              <a:ext cx="528667" cy="700661"/>
            </a:xfrm>
            <a:custGeom>
              <a:avLst/>
              <a:gdLst>
                <a:gd name="T0" fmla="*/ 139 w 507"/>
                <a:gd name="T1" fmla="*/ 479 h 733"/>
                <a:gd name="T2" fmla="*/ 168 w 507"/>
                <a:gd name="T3" fmla="*/ 386 h 733"/>
                <a:gd name="T4" fmla="*/ 233 w 507"/>
                <a:gd name="T5" fmla="*/ 347 h 733"/>
                <a:gd name="T6" fmla="*/ 249 w 507"/>
                <a:gd name="T7" fmla="*/ 309 h 733"/>
                <a:gd name="T8" fmla="*/ 219 w 507"/>
                <a:gd name="T9" fmla="*/ 293 h 733"/>
                <a:gd name="T10" fmla="*/ 186 w 507"/>
                <a:gd name="T11" fmla="*/ 278 h 733"/>
                <a:gd name="T12" fmla="*/ 168 w 507"/>
                <a:gd name="T13" fmla="*/ 230 h 733"/>
                <a:gd name="T14" fmla="*/ 135 w 507"/>
                <a:gd name="T15" fmla="*/ 234 h 733"/>
                <a:gd name="T16" fmla="*/ 101 w 507"/>
                <a:gd name="T17" fmla="*/ 226 h 733"/>
                <a:gd name="T18" fmla="*/ 127 w 507"/>
                <a:gd name="T19" fmla="*/ 176 h 733"/>
                <a:gd name="T20" fmla="*/ 153 w 507"/>
                <a:gd name="T21" fmla="*/ 126 h 733"/>
                <a:gd name="T22" fmla="*/ 203 w 507"/>
                <a:gd name="T23" fmla="*/ 146 h 733"/>
                <a:gd name="T24" fmla="*/ 220 w 507"/>
                <a:gd name="T25" fmla="*/ 180 h 733"/>
                <a:gd name="T26" fmla="*/ 224 w 507"/>
                <a:gd name="T27" fmla="*/ 209 h 733"/>
                <a:gd name="T28" fmla="*/ 252 w 507"/>
                <a:gd name="T29" fmla="*/ 239 h 733"/>
                <a:gd name="T30" fmla="*/ 321 w 507"/>
                <a:gd name="T31" fmla="*/ 220 h 733"/>
                <a:gd name="T32" fmla="*/ 350 w 507"/>
                <a:gd name="T33" fmla="*/ 164 h 733"/>
                <a:gd name="T34" fmla="*/ 315 w 507"/>
                <a:gd name="T35" fmla="*/ 134 h 733"/>
                <a:gd name="T36" fmla="*/ 296 w 507"/>
                <a:gd name="T37" fmla="*/ 86 h 733"/>
                <a:gd name="T38" fmla="*/ 233 w 507"/>
                <a:gd name="T39" fmla="*/ 54 h 733"/>
                <a:gd name="T40" fmla="*/ 198 w 507"/>
                <a:gd name="T41" fmla="*/ 0 h 733"/>
                <a:gd name="T42" fmla="*/ 153 w 507"/>
                <a:gd name="T43" fmla="*/ 31 h 733"/>
                <a:gd name="T44" fmla="*/ 155 w 507"/>
                <a:gd name="T45" fmla="*/ 55 h 733"/>
                <a:gd name="T46" fmla="*/ 113 w 507"/>
                <a:gd name="T47" fmla="*/ 70 h 733"/>
                <a:gd name="T48" fmla="*/ 89 w 507"/>
                <a:gd name="T49" fmla="*/ 76 h 733"/>
                <a:gd name="T50" fmla="*/ 51 w 507"/>
                <a:gd name="T51" fmla="*/ 88 h 733"/>
                <a:gd name="T52" fmla="*/ 40 w 507"/>
                <a:gd name="T53" fmla="*/ 55 h 733"/>
                <a:gd name="T54" fmla="*/ 6 w 507"/>
                <a:gd name="T55" fmla="*/ 101 h 733"/>
                <a:gd name="T56" fmla="*/ 22 w 507"/>
                <a:gd name="T57" fmla="*/ 174 h 733"/>
                <a:gd name="T58" fmla="*/ 40 w 507"/>
                <a:gd name="T59" fmla="*/ 220 h 733"/>
                <a:gd name="T60" fmla="*/ 47 w 507"/>
                <a:gd name="T61" fmla="*/ 274 h 733"/>
                <a:gd name="T62" fmla="*/ 5 w 507"/>
                <a:gd name="T63" fmla="*/ 335 h 733"/>
                <a:gd name="T64" fmla="*/ 45 w 507"/>
                <a:gd name="T65" fmla="*/ 394 h 733"/>
                <a:gd name="T66" fmla="*/ 31 w 507"/>
                <a:gd name="T67" fmla="*/ 435 h 733"/>
                <a:gd name="T68" fmla="*/ 16 w 507"/>
                <a:gd name="T69" fmla="*/ 467 h 733"/>
                <a:gd name="T70" fmla="*/ 99 w 507"/>
                <a:gd name="T71" fmla="*/ 494 h 733"/>
                <a:gd name="T72" fmla="*/ 136 w 507"/>
                <a:gd name="T73" fmla="*/ 488 h 733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507"/>
                <a:gd name="T112" fmla="*/ 0 h 733"/>
                <a:gd name="T113" fmla="*/ 507 w 507"/>
                <a:gd name="T114" fmla="*/ 733 h 733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507" h="733">
                  <a:moveTo>
                    <a:pt x="197" y="722"/>
                  </a:moveTo>
                  <a:lnTo>
                    <a:pt x="201" y="710"/>
                  </a:lnTo>
                  <a:lnTo>
                    <a:pt x="185" y="681"/>
                  </a:lnTo>
                  <a:lnTo>
                    <a:pt x="243" y="572"/>
                  </a:lnTo>
                  <a:lnTo>
                    <a:pt x="297" y="524"/>
                  </a:lnTo>
                  <a:lnTo>
                    <a:pt x="336" y="514"/>
                  </a:lnTo>
                  <a:lnTo>
                    <a:pt x="374" y="466"/>
                  </a:lnTo>
                  <a:lnTo>
                    <a:pt x="359" y="457"/>
                  </a:lnTo>
                  <a:lnTo>
                    <a:pt x="345" y="423"/>
                  </a:lnTo>
                  <a:lnTo>
                    <a:pt x="317" y="434"/>
                  </a:lnTo>
                  <a:lnTo>
                    <a:pt x="270" y="423"/>
                  </a:lnTo>
                  <a:lnTo>
                    <a:pt x="268" y="411"/>
                  </a:lnTo>
                  <a:lnTo>
                    <a:pt x="266" y="331"/>
                  </a:lnTo>
                  <a:lnTo>
                    <a:pt x="242" y="340"/>
                  </a:lnTo>
                  <a:lnTo>
                    <a:pt x="227" y="356"/>
                  </a:lnTo>
                  <a:lnTo>
                    <a:pt x="195" y="346"/>
                  </a:lnTo>
                  <a:lnTo>
                    <a:pt x="153" y="354"/>
                  </a:lnTo>
                  <a:lnTo>
                    <a:pt x="146" y="334"/>
                  </a:lnTo>
                  <a:lnTo>
                    <a:pt x="151" y="297"/>
                  </a:lnTo>
                  <a:lnTo>
                    <a:pt x="183" y="261"/>
                  </a:lnTo>
                  <a:lnTo>
                    <a:pt x="190" y="218"/>
                  </a:lnTo>
                  <a:lnTo>
                    <a:pt x="221" y="186"/>
                  </a:lnTo>
                  <a:lnTo>
                    <a:pt x="279" y="216"/>
                  </a:lnTo>
                  <a:lnTo>
                    <a:pt x="293" y="216"/>
                  </a:lnTo>
                  <a:lnTo>
                    <a:pt x="303" y="258"/>
                  </a:lnTo>
                  <a:lnTo>
                    <a:pt x="318" y="266"/>
                  </a:lnTo>
                  <a:lnTo>
                    <a:pt x="327" y="292"/>
                  </a:lnTo>
                  <a:lnTo>
                    <a:pt x="324" y="309"/>
                  </a:lnTo>
                  <a:lnTo>
                    <a:pt x="359" y="334"/>
                  </a:lnTo>
                  <a:lnTo>
                    <a:pt x="364" y="354"/>
                  </a:lnTo>
                  <a:lnTo>
                    <a:pt x="393" y="366"/>
                  </a:lnTo>
                  <a:lnTo>
                    <a:pt x="464" y="326"/>
                  </a:lnTo>
                  <a:lnTo>
                    <a:pt x="464" y="304"/>
                  </a:lnTo>
                  <a:lnTo>
                    <a:pt x="506" y="243"/>
                  </a:lnTo>
                  <a:lnTo>
                    <a:pt x="476" y="201"/>
                  </a:lnTo>
                  <a:lnTo>
                    <a:pt x="455" y="199"/>
                  </a:lnTo>
                  <a:lnTo>
                    <a:pt x="413" y="172"/>
                  </a:lnTo>
                  <a:lnTo>
                    <a:pt x="428" y="128"/>
                  </a:lnTo>
                  <a:lnTo>
                    <a:pt x="364" y="123"/>
                  </a:lnTo>
                  <a:lnTo>
                    <a:pt x="336" y="80"/>
                  </a:lnTo>
                  <a:lnTo>
                    <a:pt x="340" y="60"/>
                  </a:lnTo>
                  <a:lnTo>
                    <a:pt x="286" y="0"/>
                  </a:lnTo>
                  <a:lnTo>
                    <a:pt x="251" y="18"/>
                  </a:lnTo>
                  <a:lnTo>
                    <a:pt x="221" y="46"/>
                  </a:lnTo>
                  <a:lnTo>
                    <a:pt x="232" y="68"/>
                  </a:lnTo>
                  <a:lnTo>
                    <a:pt x="224" y="82"/>
                  </a:lnTo>
                  <a:lnTo>
                    <a:pt x="183" y="85"/>
                  </a:lnTo>
                  <a:lnTo>
                    <a:pt x="163" y="103"/>
                  </a:lnTo>
                  <a:lnTo>
                    <a:pt x="146" y="94"/>
                  </a:lnTo>
                  <a:lnTo>
                    <a:pt x="129" y="112"/>
                  </a:lnTo>
                  <a:lnTo>
                    <a:pt x="89" y="142"/>
                  </a:lnTo>
                  <a:lnTo>
                    <a:pt x="73" y="130"/>
                  </a:lnTo>
                  <a:lnTo>
                    <a:pt x="73" y="90"/>
                  </a:lnTo>
                  <a:lnTo>
                    <a:pt x="58" y="82"/>
                  </a:lnTo>
                  <a:lnTo>
                    <a:pt x="37" y="92"/>
                  </a:lnTo>
                  <a:lnTo>
                    <a:pt x="9" y="150"/>
                  </a:lnTo>
                  <a:lnTo>
                    <a:pt x="0" y="204"/>
                  </a:lnTo>
                  <a:lnTo>
                    <a:pt x="32" y="258"/>
                  </a:lnTo>
                  <a:lnTo>
                    <a:pt x="58" y="283"/>
                  </a:lnTo>
                  <a:lnTo>
                    <a:pt x="58" y="326"/>
                  </a:lnTo>
                  <a:lnTo>
                    <a:pt x="75" y="363"/>
                  </a:lnTo>
                  <a:lnTo>
                    <a:pt x="68" y="406"/>
                  </a:lnTo>
                  <a:lnTo>
                    <a:pt x="27" y="432"/>
                  </a:lnTo>
                  <a:lnTo>
                    <a:pt x="7" y="496"/>
                  </a:lnTo>
                  <a:lnTo>
                    <a:pt x="41" y="536"/>
                  </a:lnTo>
                  <a:lnTo>
                    <a:pt x="65" y="584"/>
                  </a:lnTo>
                  <a:lnTo>
                    <a:pt x="50" y="609"/>
                  </a:lnTo>
                  <a:lnTo>
                    <a:pt x="45" y="644"/>
                  </a:lnTo>
                  <a:lnTo>
                    <a:pt x="32" y="666"/>
                  </a:lnTo>
                  <a:lnTo>
                    <a:pt x="23" y="691"/>
                  </a:lnTo>
                  <a:lnTo>
                    <a:pt x="45" y="720"/>
                  </a:lnTo>
                  <a:lnTo>
                    <a:pt x="143" y="732"/>
                  </a:lnTo>
                  <a:lnTo>
                    <a:pt x="183" y="717"/>
                  </a:lnTo>
                  <a:lnTo>
                    <a:pt x="197" y="722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5569773" y="3647011"/>
              <a:ext cx="108444" cy="164195"/>
            </a:xfrm>
            <a:custGeom>
              <a:avLst/>
              <a:gdLst>
                <a:gd name="T0" fmla="*/ 59 w 105"/>
                <a:gd name="T1" fmla="*/ 107 h 173"/>
                <a:gd name="T2" fmla="*/ 41 w 105"/>
                <a:gd name="T3" fmla="*/ 115 h 173"/>
                <a:gd name="T4" fmla="*/ 10 w 105"/>
                <a:gd name="T5" fmla="*/ 109 h 173"/>
                <a:gd name="T6" fmla="*/ 2 w 105"/>
                <a:gd name="T7" fmla="*/ 101 h 173"/>
                <a:gd name="T8" fmla="*/ 0 w 105"/>
                <a:gd name="T9" fmla="*/ 50 h 173"/>
                <a:gd name="T10" fmla="*/ 28 w 105"/>
                <a:gd name="T11" fmla="*/ 38 h 173"/>
                <a:gd name="T12" fmla="*/ 25 w 105"/>
                <a:gd name="T13" fmla="*/ 29 h 173"/>
                <a:gd name="T14" fmla="*/ 30 w 105"/>
                <a:gd name="T15" fmla="*/ 9 h 173"/>
                <a:gd name="T16" fmla="*/ 32 w 105"/>
                <a:gd name="T17" fmla="*/ 0 h 173"/>
                <a:gd name="T18" fmla="*/ 43 w 105"/>
                <a:gd name="T19" fmla="*/ 5 h 173"/>
                <a:gd name="T20" fmla="*/ 47 w 105"/>
                <a:gd name="T21" fmla="*/ 22 h 173"/>
                <a:gd name="T22" fmla="*/ 45 w 105"/>
                <a:gd name="T23" fmla="*/ 34 h 173"/>
                <a:gd name="T24" fmla="*/ 68 w 105"/>
                <a:gd name="T25" fmla="*/ 50 h 173"/>
                <a:gd name="T26" fmla="*/ 71 w 105"/>
                <a:gd name="T27" fmla="*/ 62 h 173"/>
                <a:gd name="T28" fmla="*/ 59 w 105"/>
                <a:gd name="T29" fmla="*/ 72 h 173"/>
                <a:gd name="T30" fmla="*/ 53 w 105"/>
                <a:gd name="T31" fmla="*/ 93 h 173"/>
                <a:gd name="T32" fmla="*/ 59 w 105"/>
                <a:gd name="T33" fmla="*/ 107 h 173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05"/>
                <a:gd name="T52" fmla="*/ 0 h 173"/>
                <a:gd name="T53" fmla="*/ 105 w 105"/>
                <a:gd name="T54" fmla="*/ 173 h 173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05" h="173">
                  <a:moveTo>
                    <a:pt x="86" y="159"/>
                  </a:moveTo>
                  <a:lnTo>
                    <a:pt x="60" y="172"/>
                  </a:lnTo>
                  <a:lnTo>
                    <a:pt x="14" y="162"/>
                  </a:lnTo>
                  <a:lnTo>
                    <a:pt x="3" y="150"/>
                  </a:lnTo>
                  <a:lnTo>
                    <a:pt x="0" y="74"/>
                  </a:lnTo>
                  <a:lnTo>
                    <a:pt x="41" y="57"/>
                  </a:lnTo>
                  <a:lnTo>
                    <a:pt x="37" y="43"/>
                  </a:lnTo>
                  <a:lnTo>
                    <a:pt x="44" y="14"/>
                  </a:lnTo>
                  <a:lnTo>
                    <a:pt x="47" y="0"/>
                  </a:lnTo>
                  <a:lnTo>
                    <a:pt x="62" y="8"/>
                  </a:lnTo>
                  <a:lnTo>
                    <a:pt x="69" y="33"/>
                  </a:lnTo>
                  <a:lnTo>
                    <a:pt x="66" y="50"/>
                  </a:lnTo>
                  <a:lnTo>
                    <a:pt x="99" y="74"/>
                  </a:lnTo>
                  <a:lnTo>
                    <a:pt x="104" y="93"/>
                  </a:lnTo>
                  <a:lnTo>
                    <a:pt x="86" y="107"/>
                  </a:lnTo>
                  <a:lnTo>
                    <a:pt x="78" y="139"/>
                  </a:lnTo>
                  <a:lnTo>
                    <a:pt x="86" y="159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5441749" y="3576238"/>
              <a:ext cx="171703" cy="162780"/>
            </a:xfrm>
            <a:custGeom>
              <a:avLst/>
              <a:gdLst>
                <a:gd name="T0" fmla="*/ 87 w 164"/>
                <a:gd name="T1" fmla="*/ 96 h 169"/>
                <a:gd name="T2" fmla="*/ 86 w 164"/>
                <a:gd name="T3" fmla="*/ 80 h 169"/>
                <a:gd name="T4" fmla="*/ 81 w 164"/>
                <a:gd name="T5" fmla="*/ 68 h 169"/>
                <a:gd name="T6" fmla="*/ 111 w 164"/>
                <a:gd name="T7" fmla="*/ 57 h 169"/>
                <a:gd name="T8" fmla="*/ 113 w 164"/>
                <a:gd name="T9" fmla="*/ 47 h 169"/>
                <a:gd name="T10" fmla="*/ 106 w 164"/>
                <a:gd name="T11" fmla="*/ 20 h 169"/>
                <a:gd name="T12" fmla="*/ 97 w 164"/>
                <a:gd name="T13" fmla="*/ 20 h 169"/>
                <a:gd name="T14" fmla="*/ 51 w 164"/>
                <a:gd name="T15" fmla="*/ 0 h 169"/>
                <a:gd name="T16" fmla="*/ 33 w 164"/>
                <a:gd name="T17" fmla="*/ 20 h 169"/>
                <a:gd name="T18" fmla="*/ 24 w 164"/>
                <a:gd name="T19" fmla="*/ 45 h 169"/>
                <a:gd name="T20" fmla="*/ 3 w 164"/>
                <a:gd name="T21" fmla="*/ 74 h 169"/>
                <a:gd name="T22" fmla="*/ 0 w 164"/>
                <a:gd name="T23" fmla="*/ 95 h 169"/>
                <a:gd name="T24" fmla="*/ 8 w 164"/>
                <a:gd name="T25" fmla="*/ 108 h 169"/>
                <a:gd name="T26" fmla="*/ 40 w 164"/>
                <a:gd name="T27" fmla="*/ 106 h 169"/>
                <a:gd name="T28" fmla="*/ 56 w 164"/>
                <a:gd name="T29" fmla="*/ 114 h 169"/>
                <a:gd name="T30" fmla="*/ 72 w 164"/>
                <a:gd name="T31" fmla="*/ 103 h 169"/>
                <a:gd name="T32" fmla="*/ 87 w 164"/>
                <a:gd name="T33" fmla="*/ 96 h 16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64"/>
                <a:gd name="T52" fmla="*/ 0 h 169"/>
                <a:gd name="T53" fmla="*/ 164 w 164"/>
                <a:gd name="T54" fmla="*/ 169 h 169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64" h="169">
                  <a:moveTo>
                    <a:pt x="125" y="141"/>
                  </a:moveTo>
                  <a:lnTo>
                    <a:pt x="124" y="118"/>
                  </a:lnTo>
                  <a:lnTo>
                    <a:pt x="117" y="100"/>
                  </a:lnTo>
                  <a:lnTo>
                    <a:pt x="159" y="84"/>
                  </a:lnTo>
                  <a:lnTo>
                    <a:pt x="163" y="69"/>
                  </a:lnTo>
                  <a:lnTo>
                    <a:pt x="152" y="30"/>
                  </a:lnTo>
                  <a:lnTo>
                    <a:pt x="139" y="30"/>
                  </a:lnTo>
                  <a:lnTo>
                    <a:pt x="74" y="0"/>
                  </a:lnTo>
                  <a:lnTo>
                    <a:pt x="47" y="30"/>
                  </a:lnTo>
                  <a:lnTo>
                    <a:pt x="35" y="66"/>
                  </a:lnTo>
                  <a:lnTo>
                    <a:pt x="5" y="109"/>
                  </a:lnTo>
                  <a:lnTo>
                    <a:pt x="0" y="139"/>
                  </a:lnTo>
                  <a:lnTo>
                    <a:pt x="11" y="159"/>
                  </a:lnTo>
                  <a:lnTo>
                    <a:pt x="57" y="156"/>
                  </a:lnTo>
                  <a:lnTo>
                    <a:pt x="81" y="168"/>
                  </a:lnTo>
                  <a:lnTo>
                    <a:pt x="103" y="151"/>
                  </a:lnTo>
                  <a:lnTo>
                    <a:pt x="125" y="141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5035082" y="3654088"/>
              <a:ext cx="334370" cy="639796"/>
            </a:xfrm>
            <a:custGeom>
              <a:avLst/>
              <a:gdLst>
                <a:gd name="T0" fmla="*/ 14 w 323"/>
                <a:gd name="T1" fmla="*/ 451 h 672"/>
                <a:gd name="T2" fmla="*/ 62 w 323"/>
                <a:gd name="T3" fmla="*/ 437 h 672"/>
                <a:gd name="T4" fmla="*/ 123 w 323"/>
                <a:gd name="T5" fmla="*/ 398 h 672"/>
                <a:gd name="T6" fmla="*/ 166 w 323"/>
                <a:gd name="T7" fmla="*/ 390 h 672"/>
                <a:gd name="T8" fmla="*/ 198 w 323"/>
                <a:gd name="T9" fmla="*/ 365 h 672"/>
                <a:gd name="T10" fmla="*/ 201 w 323"/>
                <a:gd name="T11" fmla="*/ 311 h 672"/>
                <a:gd name="T12" fmla="*/ 186 w 323"/>
                <a:gd name="T13" fmla="*/ 291 h 672"/>
                <a:gd name="T14" fmla="*/ 191 w 323"/>
                <a:gd name="T15" fmla="*/ 273 h 672"/>
                <a:gd name="T16" fmla="*/ 201 w 323"/>
                <a:gd name="T17" fmla="*/ 260 h 672"/>
                <a:gd name="T18" fmla="*/ 203 w 323"/>
                <a:gd name="T19" fmla="*/ 236 h 672"/>
                <a:gd name="T20" fmla="*/ 214 w 323"/>
                <a:gd name="T21" fmla="*/ 219 h 672"/>
                <a:gd name="T22" fmla="*/ 198 w 323"/>
                <a:gd name="T23" fmla="*/ 187 h 672"/>
                <a:gd name="T24" fmla="*/ 174 w 323"/>
                <a:gd name="T25" fmla="*/ 160 h 672"/>
                <a:gd name="T26" fmla="*/ 188 w 323"/>
                <a:gd name="T27" fmla="*/ 117 h 672"/>
                <a:gd name="T28" fmla="*/ 216 w 323"/>
                <a:gd name="T29" fmla="*/ 100 h 672"/>
                <a:gd name="T30" fmla="*/ 221 w 323"/>
                <a:gd name="T31" fmla="*/ 71 h 672"/>
                <a:gd name="T32" fmla="*/ 210 w 323"/>
                <a:gd name="T33" fmla="*/ 46 h 672"/>
                <a:gd name="T34" fmla="*/ 210 w 323"/>
                <a:gd name="T35" fmla="*/ 17 h 672"/>
                <a:gd name="T36" fmla="*/ 191 w 323"/>
                <a:gd name="T37" fmla="*/ 0 h 672"/>
                <a:gd name="T38" fmla="*/ 148 w 323"/>
                <a:gd name="T39" fmla="*/ 22 h 672"/>
                <a:gd name="T40" fmla="*/ 141 w 323"/>
                <a:gd name="T41" fmla="*/ 15 h 672"/>
                <a:gd name="T42" fmla="*/ 118 w 323"/>
                <a:gd name="T43" fmla="*/ 32 h 672"/>
                <a:gd name="T44" fmla="*/ 99 w 323"/>
                <a:gd name="T45" fmla="*/ 30 h 672"/>
                <a:gd name="T46" fmla="*/ 62 w 323"/>
                <a:gd name="T47" fmla="*/ 83 h 672"/>
                <a:gd name="T48" fmla="*/ 52 w 323"/>
                <a:gd name="T49" fmla="*/ 83 h 672"/>
                <a:gd name="T50" fmla="*/ 31 w 323"/>
                <a:gd name="T51" fmla="*/ 100 h 672"/>
                <a:gd name="T52" fmla="*/ 32 w 323"/>
                <a:gd name="T53" fmla="*/ 122 h 672"/>
                <a:gd name="T54" fmla="*/ 23 w 323"/>
                <a:gd name="T55" fmla="*/ 142 h 672"/>
                <a:gd name="T56" fmla="*/ 19 w 323"/>
                <a:gd name="T57" fmla="*/ 169 h 672"/>
                <a:gd name="T58" fmla="*/ 1 w 323"/>
                <a:gd name="T59" fmla="*/ 196 h 672"/>
                <a:gd name="T60" fmla="*/ 21 w 323"/>
                <a:gd name="T61" fmla="*/ 236 h 672"/>
                <a:gd name="T62" fmla="*/ 14 w 323"/>
                <a:gd name="T63" fmla="*/ 260 h 672"/>
                <a:gd name="T64" fmla="*/ 0 w 323"/>
                <a:gd name="T65" fmla="*/ 285 h 672"/>
                <a:gd name="T66" fmla="*/ 21 w 323"/>
                <a:gd name="T67" fmla="*/ 381 h 672"/>
                <a:gd name="T68" fmla="*/ 7 w 323"/>
                <a:gd name="T69" fmla="*/ 430 h 672"/>
                <a:gd name="T70" fmla="*/ 14 w 323"/>
                <a:gd name="T71" fmla="*/ 451 h 67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23"/>
                <a:gd name="T109" fmla="*/ 0 h 672"/>
                <a:gd name="T110" fmla="*/ 323 w 323"/>
                <a:gd name="T111" fmla="*/ 672 h 672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23" h="672">
                  <a:moveTo>
                    <a:pt x="21" y="671"/>
                  </a:moveTo>
                  <a:lnTo>
                    <a:pt x="90" y="650"/>
                  </a:lnTo>
                  <a:lnTo>
                    <a:pt x="179" y="592"/>
                  </a:lnTo>
                  <a:lnTo>
                    <a:pt x="241" y="580"/>
                  </a:lnTo>
                  <a:lnTo>
                    <a:pt x="288" y="542"/>
                  </a:lnTo>
                  <a:lnTo>
                    <a:pt x="293" y="462"/>
                  </a:lnTo>
                  <a:lnTo>
                    <a:pt x="270" y="433"/>
                  </a:lnTo>
                  <a:lnTo>
                    <a:pt x="278" y="406"/>
                  </a:lnTo>
                  <a:lnTo>
                    <a:pt x="293" y="386"/>
                  </a:lnTo>
                  <a:lnTo>
                    <a:pt x="296" y="351"/>
                  </a:lnTo>
                  <a:lnTo>
                    <a:pt x="312" y="326"/>
                  </a:lnTo>
                  <a:lnTo>
                    <a:pt x="288" y="278"/>
                  </a:lnTo>
                  <a:lnTo>
                    <a:pt x="253" y="238"/>
                  </a:lnTo>
                  <a:lnTo>
                    <a:pt x="274" y="174"/>
                  </a:lnTo>
                  <a:lnTo>
                    <a:pt x="314" y="148"/>
                  </a:lnTo>
                  <a:lnTo>
                    <a:pt x="322" y="105"/>
                  </a:lnTo>
                  <a:lnTo>
                    <a:pt x="305" y="68"/>
                  </a:lnTo>
                  <a:lnTo>
                    <a:pt x="305" y="25"/>
                  </a:lnTo>
                  <a:lnTo>
                    <a:pt x="278" y="0"/>
                  </a:lnTo>
                  <a:lnTo>
                    <a:pt x="215" y="32"/>
                  </a:lnTo>
                  <a:lnTo>
                    <a:pt x="205" y="22"/>
                  </a:lnTo>
                  <a:lnTo>
                    <a:pt x="172" y="48"/>
                  </a:lnTo>
                  <a:lnTo>
                    <a:pt x="144" y="45"/>
                  </a:lnTo>
                  <a:lnTo>
                    <a:pt x="90" y="123"/>
                  </a:lnTo>
                  <a:lnTo>
                    <a:pt x="75" y="123"/>
                  </a:lnTo>
                  <a:lnTo>
                    <a:pt x="45" y="148"/>
                  </a:lnTo>
                  <a:lnTo>
                    <a:pt x="47" y="181"/>
                  </a:lnTo>
                  <a:lnTo>
                    <a:pt x="33" y="211"/>
                  </a:lnTo>
                  <a:lnTo>
                    <a:pt x="28" y="252"/>
                  </a:lnTo>
                  <a:lnTo>
                    <a:pt x="2" y="292"/>
                  </a:lnTo>
                  <a:lnTo>
                    <a:pt x="31" y="351"/>
                  </a:lnTo>
                  <a:lnTo>
                    <a:pt x="21" y="386"/>
                  </a:lnTo>
                  <a:lnTo>
                    <a:pt x="0" y="423"/>
                  </a:lnTo>
                  <a:lnTo>
                    <a:pt x="31" y="567"/>
                  </a:lnTo>
                  <a:lnTo>
                    <a:pt x="10" y="640"/>
                  </a:lnTo>
                  <a:lnTo>
                    <a:pt x="21" y="671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5571279" y="3658335"/>
              <a:ext cx="39160" cy="52372"/>
            </a:xfrm>
            <a:custGeom>
              <a:avLst/>
              <a:gdLst>
                <a:gd name="T0" fmla="*/ 25 w 38"/>
                <a:gd name="T1" fmla="*/ 0 h 53"/>
                <a:gd name="T2" fmla="*/ 21 w 38"/>
                <a:gd name="T3" fmla="*/ 19 h 53"/>
                <a:gd name="T4" fmla="*/ 23 w 38"/>
                <a:gd name="T5" fmla="*/ 27 h 53"/>
                <a:gd name="T6" fmla="*/ 5 w 38"/>
                <a:gd name="T7" fmla="*/ 36 h 53"/>
                <a:gd name="T8" fmla="*/ 3 w 38"/>
                <a:gd name="T9" fmla="*/ 21 h 53"/>
                <a:gd name="T10" fmla="*/ 0 w 38"/>
                <a:gd name="T11" fmla="*/ 10 h 53"/>
                <a:gd name="T12" fmla="*/ 25 w 38"/>
                <a:gd name="T13" fmla="*/ 0 h 5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8"/>
                <a:gd name="T22" fmla="*/ 0 h 53"/>
                <a:gd name="T23" fmla="*/ 38 w 38"/>
                <a:gd name="T24" fmla="*/ 53 h 5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8" h="53">
                  <a:moveTo>
                    <a:pt x="37" y="0"/>
                  </a:moveTo>
                  <a:lnTo>
                    <a:pt x="31" y="27"/>
                  </a:lnTo>
                  <a:lnTo>
                    <a:pt x="34" y="39"/>
                  </a:lnTo>
                  <a:lnTo>
                    <a:pt x="8" y="52"/>
                  </a:lnTo>
                  <a:lnTo>
                    <a:pt x="5" y="30"/>
                  </a:lnTo>
                  <a:lnTo>
                    <a:pt x="0" y="15"/>
                  </a:lnTo>
                  <a:lnTo>
                    <a:pt x="37" y="0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1"/>
            <p:cNvSpPr>
              <a:spLocks/>
            </p:cNvSpPr>
            <p:nvPr/>
          </p:nvSpPr>
          <p:spPr bwMode="auto">
            <a:xfrm>
              <a:off x="5544168" y="5514026"/>
              <a:ext cx="75309" cy="49542"/>
            </a:xfrm>
            <a:custGeom>
              <a:avLst/>
              <a:gdLst>
                <a:gd name="T0" fmla="*/ 3 w 72"/>
                <a:gd name="T1" fmla="*/ 9 h 49"/>
                <a:gd name="T2" fmla="*/ 21 w 72"/>
                <a:gd name="T3" fmla="*/ 13 h 49"/>
                <a:gd name="T4" fmla="*/ 40 w 72"/>
                <a:gd name="T5" fmla="*/ 0 h 49"/>
                <a:gd name="T6" fmla="*/ 49 w 72"/>
                <a:gd name="T7" fmla="*/ 26 h 49"/>
                <a:gd name="T8" fmla="*/ 29 w 72"/>
                <a:gd name="T9" fmla="*/ 34 h 49"/>
                <a:gd name="T10" fmla="*/ 4 w 72"/>
                <a:gd name="T11" fmla="*/ 32 h 49"/>
                <a:gd name="T12" fmla="*/ 0 w 72"/>
                <a:gd name="T13" fmla="*/ 13 h 49"/>
                <a:gd name="T14" fmla="*/ 3 w 72"/>
                <a:gd name="T15" fmla="*/ 9 h 4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72"/>
                <a:gd name="T25" fmla="*/ 0 h 49"/>
                <a:gd name="T26" fmla="*/ 72 w 72"/>
                <a:gd name="T27" fmla="*/ 49 h 49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72" h="49">
                  <a:moveTo>
                    <a:pt x="4" y="13"/>
                  </a:moveTo>
                  <a:lnTo>
                    <a:pt x="30" y="18"/>
                  </a:lnTo>
                  <a:lnTo>
                    <a:pt x="57" y="0"/>
                  </a:lnTo>
                  <a:lnTo>
                    <a:pt x="71" y="36"/>
                  </a:lnTo>
                  <a:lnTo>
                    <a:pt x="42" y="48"/>
                  </a:lnTo>
                  <a:lnTo>
                    <a:pt x="6" y="45"/>
                  </a:lnTo>
                  <a:lnTo>
                    <a:pt x="0" y="18"/>
                  </a:lnTo>
                  <a:lnTo>
                    <a:pt x="4" y="13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2"/>
            <p:cNvSpPr>
              <a:spLocks/>
            </p:cNvSpPr>
            <p:nvPr/>
          </p:nvSpPr>
          <p:spPr bwMode="auto">
            <a:xfrm>
              <a:off x="5107378" y="5201206"/>
              <a:ext cx="757605" cy="576099"/>
            </a:xfrm>
            <a:custGeom>
              <a:avLst/>
              <a:gdLst>
                <a:gd name="T0" fmla="*/ 148 w 729"/>
                <a:gd name="T1" fmla="*/ 59 h 604"/>
                <a:gd name="T2" fmla="*/ 155 w 729"/>
                <a:gd name="T3" fmla="*/ 33 h 604"/>
                <a:gd name="T4" fmla="*/ 201 w 729"/>
                <a:gd name="T5" fmla="*/ 47 h 604"/>
                <a:gd name="T6" fmla="*/ 199 w 729"/>
                <a:gd name="T7" fmla="*/ 26 h 604"/>
                <a:gd name="T8" fmla="*/ 219 w 729"/>
                <a:gd name="T9" fmla="*/ 3 h 604"/>
                <a:gd name="T10" fmla="*/ 270 w 729"/>
                <a:gd name="T11" fmla="*/ 0 h 604"/>
                <a:gd name="T12" fmla="*/ 316 w 729"/>
                <a:gd name="T13" fmla="*/ 5 h 604"/>
                <a:gd name="T14" fmla="*/ 312 w 729"/>
                <a:gd name="T15" fmla="*/ 30 h 604"/>
                <a:gd name="T16" fmla="*/ 294 w 729"/>
                <a:gd name="T17" fmla="*/ 60 h 604"/>
                <a:gd name="T18" fmla="*/ 374 w 729"/>
                <a:gd name="T19" fmla="*/ 40 h 604"/>
                <a:gd name="T20" fmla="*/ 404 w 729"/>
                <a:gd name="T21" fmla="*/ 47 h 604"/>
                <a:gd name="T22" fmla="*/ 399 w 729"/>
                <a:gd name="T23" fmla="*/ 23 h 604"/>
                <a:gd name="T24" fmla="*/ 451 w 729"/>
                <a:gd name="T25" fmla="*/ 38 h 604"/>
                <a:gd name="T26" fmla="*/ 482 w 729"/>
                <a:gd name="T27" fmla="*/ 60 h 604"/>
                <a:gd name="T28" fmla="*/ 489 w 729"/>
                <a:gd name="T29" fmla="*/ 113 h 604"/>
                <a:gd name="T30" fmla="*/ 466 w 729"/>
                <a:gd name="T31" fmla="*/ 139 h 604"/>
                <a:gd name="T32" fmla="*/ 422 w 729"/>
                <a:gd name="T33" fmla="*/ 174 h 604"/>
                <a:gd name="T34" fmla="*/ 400 w 729"/>
                <a:gd name="T35" fmla="*/ 181 h 604"/>
                <a:gd name="T36" fmla="*/ 391 w 729"/>
                <a:gd name="T37" fmla="*/ 185 h 604"/>
                <a:gd name="T38" fmla="*/ 355 w 729"/>
                <a:gd name="T39" fmla="*/ 197 h 604"/>
                <a:gd name="T40" fmla="*/ 327 w 729"/>
                <a:gd name="T41" fmla="*/ 199 h 604"/>
                <a:gd name="T42" fmla="*/ 259 w 729"/>
                <a:gd name="T43" fmla="*/ 192 h 604"/>
                <a:gd name="T44" fmla="*/ 268 w 729"/>
                <a:gd name="T45" fmla="*/ 239 h 604"/>
                <a:gd name="T46" fmla="*/ 226 w 729"/>
                <a:gd name="T47" fmla="*/ 269 h 604"/>
                <a:gd name="T48" fmla="*/ 181 w 729"/>
                <a:gd name="T49" fmla="*/ 282 h 604"/>
                <a:gd name="T50" fmla="*/ 130 w 729"/>
                <a:gd name="T51" fmla="*/ 303 h 604"/>
                <a:gd name="T52" fmla="*/ 48 w 729"/>
                <a:gd name="T53" fmla="*/ 338 h 604"/>
                <a:gd name="T54" fmla="*/ 61 w 729"/>
                <a:gd name="T55" fmla="*/ 392 h 604"/>
                <a:gd name="T56" fmla="*/ 24 w 729"/>
                <a:gd name="T57" fmla="*/ 404 h 604"/>
                <a:gd name="T58" fmla="*/ 6 w 729"/>
                <a:gd name="T59" fmla="*/ 331 h 604"/>
                <a:gd name="T60" fmla="*/ 23 w 729"/>
                <a:gd name="T61" fmla="*/ 290 h 604"/>
                <a:gd name="T62" fmla="*/ 42 w 729"/>
                <a:gd name="T63" fmla="*/ 272 h 604"/>
                <a:gd name="T64" fmla="*/ 68 w 729"/>
                <a:gd name="T65" fmla="*/ 237 h 604"/>
                <a:gd name="T66" fmla="*/ 106 w 729"/>
                <a:gd name="T67" fmla="*/ 166 h 604"/>
                <a:gd name="T68" fmla="*/ 134 w 729"/>
                <a:gd name="T69" fmla="*/ 115 h 604"/>
                <a:gd name="T70" fmla="*/ 134 w 729"/>
                <a:gd name="T71" fmla="*/ 69 h 60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729"/>
                <a:gd name="T109" fmla="*/ 0 h 604"/>
                <a:gd name="T110" fmla="*/ 729 w 729"/>
                <a:gd name="T111" fmla="*/ 604 h 604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729" h="604">
                  <a:moveTo>
                    <a:pt x="194" y="103"/>
                  </a:moveTo>
                  <a:lnTo>
                    <a:pt x="214" y="87"/>
                  </a:lnTo>
                  <a:lnTo>
                    <a:pt x="214" y="57"/>
                  </a:lnTo>
                  <a:lnTo>
                    <a:pt x="224" y="49"/>
                  </a:lnTo>
                  <a:lnTo>
                    <a:pt x="249" y="50"/>
                  </a:lnTo>
                  <a:lnTo>
                    <a:pt x="291" y="70"/>
                  </a:lnTo>
                  <a:lnTo>
                    <a:pt x="298" y="55"/>
                  </a:lnTo>
                  <a:lnTo>
                    <a:pt x="289" y="39"/>
                  </a:lnTo>
                  <a:lnTo>
                    <a:pt x="291" y="27"/>
                  </a:lnTo>
                  <a:lnTo>
                    <a:pt x="317" y="4"/>
                  </a:lnTo>
                  <a:lnTo>
                    <a:pt x="364" y="16"/>
                  </a:lnTo>
                  <a:lnTo>
                    <a:pt x="392" y="0"/>
                  </a:lnTo>
                  <a:lnTo>
                    <a:pt x="412" y="19"/>
                  </a:lnTo>
                  <a:lnTo>
                    <a:pt x="458" y="7"/>
                  </a:lnTo>
                  <a:lnTo>
                    <a:pt x="467" y="25"/>
                  </a:lnTo>
                  <a:lnTo>
                    <a:pt x="452" y="44"/>
                  </a:lnTo>
                  <a:lnTo>
                    <a:pt x="426" y="80"/>
                  </a:lnTo>
                  <a:lnTo>
                    <a:pt x="426" y="89"/>
                  </a:lnTo>
                  <a:lnTo>
                    <a:pt x="442" y="100"/>
                  </a:lnTo>
                  <a:lnTo>
                    <a:pt x="542" y="59"/>
                  </a:lnTo>
                  <a:lnTo>
                    <a:pt x="575" y="80"/>
                  </a:lnTo>
                  <a:lnTo>
                    <a:pt x="585" y="70"/>
                  </a:lnTo>
                  <a:lnTo>
                    <a:pt x="575" y="49"/>
                  </a:lnTo>
                  <a:lnTo>
                    <a:pt x="578" y="34"/>
                  </a:lnTo>
                  <a:lnTo>
                    <a:pt x="642" y="49"/>
                  </a:lnTo>
                  <a:lnTo>
                    <a:pt x="654" y="57"/>
                  </a:lnTo>
                  <a:lnTo>
                    <a:pt x="670" y="55"/>
                  </a:lnTo>
                  <a:lnTo>
                    <a:pt x="698" y="89"/>
                  </a:lnTo>
                  <a:lnTo>
                    <a:pt x="728" y="153"/>
                  </a:lnTo>
                  <a:lnTo>
                    <a:pt x="708" y="167"/>
                  </a:lnTo>
                  <a:lnTo>
                    <a:pt x="690" y="201"/>
                  </a:lnTo>
                  <a:lnTo>
                    <a:pt x="675" y="206"/>
                  </a:lnTo>
                  <a:lnTo>
                    <a:pt x="662" y="234"/>
                  </a:lnTo>
                  <a:lnTo>
                    <a:pt x="612" y="258"/>
                  </a:lnTo>
                  <a:lnTo>
                    <a:pt x="593" y="246"/>
                  </a:lnTo>
                  <a:lnTo>
                    <a:pt x="580" y="268"/>
                  </a:lnTo>
                  <a:lnTo>
                    <a:pt x="580" y="275"/>
                  </a:lnTo>
                  <a:lnTo>
                    <a:pt x="566" y="275"/>
                  </a:lnTo>
                  <a:lnTo>
                    <a:pt x="539" y="275"/>
                  </a:lnTo>
                  <a:lnTo>
                    <a:pt x="514" y="293"/>
                  </a:lnTo>
                  <a:lnTo>
                    <a:pt x="497" y="284"/>
                  </a:lnTo>
                  <a:lnTo>
                    <a:pt x="474" y="296"/>
                  </a:lnTo>
                  <a:lnTo>
                    <a:pt x="422" y="320"/>
                  </a:lnTo>
                  <a:lnTo>
                    <a:pt x="376" y="285"/>
                  </a:lnTo>
                  <a:lnTo>
                    <a:pt x="374" y="312"/>
                  </a:lnTo>
                  <a:lnTo>
                    <a:pt x="389" y="354"/>
                  </a:lnTo>
                  <a:lnTo>
                    <a:pt x="349" y="369"/>
                  </a:lnTo>
                  <a:lnTo>
                    <a:pt x="327" y="399"/>
                  </a:lnTo>
                  <a:lnTo>
                    <a:pt x="286" y="411"/>
                  </a:lnTo>
                  <a:lnTo>
                    <a:pt x="263" y="418"/>
                  </a:lnTo>
                  <a:lnTo>
                    <a:pt x="219" y="418"/>
                  </a:lnTo>
                  <a:lnTo>
                    <a:pt x="189" y="450"/>
                  </a:lnTo>
                  <a:lnTo>
                    <a:pt x="111" y="477"/>
                  </a:lnTo>
                  <a:lnTo>
                    <a:pt x="70" y="502"/>
                  </a:lnTo>
                  <a:lnTo>
                    <a:pt x="52" y="521"/>
                  </a:lnTo>
                  <a:lnTo>
                    <a:pt x="88" y="582"/>
                  </a:lnTo>
                  <a:lnTo>
                    <a:pt x="64" y="603"/>
                  </a:lnTo>
                  <a:lnTo>
                    <a:pt x="35" y="599"/>
                  </a:lnTo>
                  <a:lnTo>
                    <a:pt x="0" y="539"/>
                  </a:lnTo>
                  <a:lnTo>
                    <a:pt x="8" y="491"/>
                  </a:lnTo>
                  <a:lnTo>
                    <a:pt x="8" y="472"/>
                  </a:lnTo>
                  <a:lnTo>
                    <a:pt x="33" y="431"/>
                  </a:lnTo>
                  <a:lnTo>
                    <a:pt x="64" y="423"/>
                  </a:lnTo>
                  <a:lnTo>
                    <a:pt x="61" y="403"/>
                  </a:lnTo>
                  <a:lnTo>
                    <a:pt x="93" y="388"/>
                  </a:lnTo>
                  <a:lnTo>
                    <a:pt x="98" y="352"/>
                  </a:lnTo>
                  <a:lnTo>
                    <a:pt x="155" y="308"/>
                  </a:lnTo>
                  <a:lnTo>
                    <a:pt x="153" y="246"/>
                  </a:lnTo>
                  <a:lnTo>
                    <a:pt x="196" y="193"/>
                  </a:lnTo>
                  <a:lnTo>
                    <a:pt x="194" y="170"/>
                  </a:lnTo>
                  <a:lnTo>
                    <a:pt x="209" y="151"/>
                  </a:lnTo>
                  <a:lnTo>
                    <a:pt x="194" y="103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3"/>
            <p:cNvSpPr>
              <a:spLocks/>
            </p:cNvSpPr>
            <p:nvPr/>
          </p:nvSpPr>
          <p:spPr bwMode="auto">
            <a:xfrm>
              <a:off x="4542564" y="5147417"/>
              <a:ext cx="780198" cy="518064"/>
            </a:xfrm>
            <a:custGeom>
              <a:avLst/>
              <a:gdLst>
                <a:gd name="T0" fmla="*/ 23 w 753"/>
                <a:gd name="T1" fmla="*/ 142 h 542"/>
                <a:gd name="T2" fmla="*/ 55 w 753"/>
                <a:gd name="T3" fmla="*/ 126 h 542"/>
                <a:gd name="T4" fmla="*/ 109 w 753"/>
                <a:gd name="T5" fmla="*/ 140 h 542"/>
                <a:gd name="T6" fmla="*/ 120 w 753"/>
                <a:gd name="T7" fmla="*/ 117 h 542"/>
                <a:gd name="T8" fmla="*/ 195 w 753"/>
                <a:gd name="T9" fmla="*/ 90 h 542"/>
                <a:gd name="T10" fmla="*/ 257 w 753"/>
                <a:gd name="T11" fmla="*/ 72 h 542"/>
                <a:gd name="T12" fmla="*/ 282 w 753"/>
                <a:gd name="T13" fmla="*/ 79 h 542"/>
                <a:gd name="T14" fmla="*/ 301 w 753"/>
                <a:gd name="T15" fmla="*/ 64 h 542"/>
                <a:gd name="T16" fmla="*/ 310 w 753"/>
                <a:gd name="T17" fmla="*/ 49 h 542"/>
                <a:gd name="T18" fmla="*/ 336 w 753"/>
                <a:gd name="T19" fmla="*/ 31 h 542"/>
                <a:gd name="T20" fmla="*/ 369 w 753"/>
                <a:gd name="T21" fmla="*/ 13 h 542"/>
                <a:gd name="T22" fmla="*/ 383 w 753"/>
                <a:gd name="T23" fmla="*/ 30 h 542"/>
                <a:gd name="T24" fmla="*/ 417 w 753"/>
                <a:gd name="T25" fmla="*/ 6 h 542"/>
                <a:gd name="T26" fmla="*/ 451 w 753"/>
                <a:gd name="T27" fmla="*/ 6 h 542"/>
                <a:gd name="T28" fmla="*/ 468 w 753"/>
                <a:gd name="T29" fmla="*/ 32 h 542"/>
                <a:gd name="T30" fmla="*/ 448 w 753"/>
                <a:gd name="T31" fmla="*/ 80 h 542"/>
                <a:gd name="T32" fmla="*/ 448 w 753"/>
                <a:gd name="T33" fmla="*/ 102 h 542"/>
                <a:gd name="T34" fmla="*/ 482 w 753"/>
                <a:gd name="T35" fmla="*/ 119 h 542"/>
                <a:gd name="T36" fmla="*/ 506 w 753"/>
                <a:gd name="T37" fmla="*/ 111 h 542"/>
                <a:gd name="T38" fmla="*/ 506 w 753"/>
                <a:gd name="T39" fmla="*/ 156 h 542"/>
                <a:gd name="T40" fmla="*/ 477 w 753"/>
                <a:gd name="T41" fmla="*/ 208 h 542"/>
                <a:gd name="T42" fmla="*/ 440 w 753"/>
                <a:gd name="T43" fmla="*/ 279 h 542"/>
                <a:gd name="T44" fmla="*/ 415 w 753"/>
                <a:gd name="T45" fmla="*/ 314 h 542"/>
                <a:gd name="T46" fmla="*/ 395 w 753"/>
                <a:gd name="T47" fmla="*/ 333 h 542"/>
                <a:gd name="T48" fmla="*/ 334 w 753"/>
                <a:gd name="T49" fmla="*/ 365 h 542"/>
                <a:gd name="T50" fmla="*/ 287 w 753"/>
                <a:gd name="T51" fmla="*/ 340 h 542"/>
                <a:gd name="T52" fmla="*/ 239 w 753"/>
                <a:gd name="T53" fmla="*/ 365 h 542"/>
                <a:gd name="T54" fmla="*/ 160 w 753"/>
                <a:gd name="T55" fmla="*/ 337 h 542"/>
                <a:gd name="T56" fmla="*/ 163 w 753"/>
                <a:gd name="T57" fmla="*/ 282 h 542"/>
                <a:gd name="T58" fmla="*/ 127 w 753"/>
                <a:gd name="T59" fmla="*/ 273 h 542"/>
                <a:gd name="T60" fmla="*/ 101 w 753"/>
                <a:gd name="T61" fmla="*/ 273 h 542"/>
                <a:gd name="T62" fmla="*/ 87 w 753"/>
                <a:gd name="T63" fmla="*/ 234 h 542"/>
                <a:gd name="T64" fmla="*/ 111 w 753"/>
                <a:gd name="T65" fmla="*/ 228 h 542"/>
                <a:gd name="T66" fmla="*/ 109 w 753"/>
                <a:gd name="T67" fmla="*/ 195 h 542"/>
                <a:gd name="T68" fmla="*/ 43 w 753"/>
                <a:gd name="T69" fmla="*/ 168 h 542"/>
                <a:gd name="T70" fmla="*/ 10 w 753"/>
                <a:gd name="T71" fmla="*/ 168 h 542"/>
                <a:gd name="T72" fmla="*/ 0 w 753"/>
                <a:gd name="T73" fmla="*/ 140 h 54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753"/>
                <a:gd name="T112" fmla="*/ 0 h 542"/>
                <a:gd name="T113" fmla="*/ 753 w 753"/>
                <a:gd name="T114" fmla="*/ 542 h 542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753" h="542">
                  <a:moveTo>
                    <a:pt x="0" y="207"/>
                  </a:moveTo>
                  <a:lnTo>
                    <a:pt x="34" y="211"/>
                  </a:lnTo>
                  <a:lnTo>
                    <a:pt x="67" y="178"/>
                  </a:lnTo>
                  <a:lnTo>
                    <a:pt x="80" y="187"/>
                  </a:lnTo>
                  <a:lnTo>
                    <a:pt x="147" y="215"/>
                  </a:lnTo>
                  <a:lnTo>
                    <a:pt x="159" y="207"/>
                  </a:lnTo>
                  <a:lnTo>
                    <a:pt x="161" y="187"/>
                  </a:lnTo>
                  <a:lnTo>
                    <a:pt x="175" y="173"/>
                  </a:lnTo>
                  <a:lnTo>
                    <a:pt x="269" y="112"/>
                  </a:lnTo>
                  <a:lnTo>
                    <a:pt x="284" y="133"/>
                  </a:lnTo>
                  <a:lnTo>
                    <a:pt x="343" y="148"/>
                  </a:lnTo>
                  <a:lnTo>
                    <a:pt x="373" y="107"/>
                  </a:lnTo>
                  <a:lnTo>
                    <a:pt x="387" y="117"/>
                  </a:lnTo>
                  <a:lnTo>
                    <a:pt x="410" y="117"/>
                  </a:lnTo>
                  <a:lnTo>
                    <a:pt x="410" y="105"/>
                  </a:lnTo>
                  <a:lnTo>
                    <a:pt x="438" y="95"/>
                  </a:lnTo>
                  <a:lnTo>
                    <a:pt x="438" y="86"/>
                  </a:lnTo>
                  <a:lnTo>
                    <a:pt x="450" y="73"/>
                  </a:lnTo>
                  <a:lnTo>
                    <a:pt x="458" y="75"/>
                  </a:lnTo>
                  <a:lnTo>
                    <a:pt x="489" y="46"/>
                  </a:lnTo>
                  <a:lnTo>
                    <a:pt x="513" y="52"/>
                  </a:lnTo>
                  <a:lnTo>
                    <a:pt x="537" y="19"/>
                  </a:lnTo>
                  <a:lnTo>
                    <a:pt x="550" y="46"/>
                  </a:lnTo>
                  <a:lnTo>
                    <a:pt x="557" y="44"/>
                  </a:lnTo>
                  <a:lnTo>
                    <a:pt x="596" y="7"/>
                  </a:lnTo>
                  <a:lnTo>
                    <a:pt x="606" y="9"/>
                  </a:lnTo>
                  <a:lnTo>
                    <a:pt x="624" y="0"/>
                  </a:lnTo>
                  <a:lnTo>
                    <a:pt x="656" y="9"/>
                  </a:lnTo>
                  <a:lnTo>
                    <a:pt x="656" y="44"/>
                  </a:lnTo>
                  <a:lnTo>
                    <a:pt x="681" y="47"/>
                  </a:lnTo>
                  <a:lnTo>
                    <a:pt x="672" y="82"/>
                  </a:lnTo>
                  <a:lnTo>
                    <a:pt x="651" y="119"/>
                  </a:lnTo>
                  <a:lnTo>
                    <a:pt x="640" y="151"/>
                  </a:lnTo>
                  <a:lnTo>
                    <a:pt x="651" y="151"/>
                  </a:lnTo>
                  <a:lnTo>
                    <a:pt x="678" y="127"/>
                  </a:lnTo>
                  <a:lnTo>
                    <a:pt x="700" y="176"/>
                  </a:lnTo>
                  <a:lnTo>
                    <a:pt x="717" y="164"/>
                  </a:lnTo>
                  <a:lnTo>
                    <a:pt x="736" y="164"/>
                  </a:lnTo>
                  <a:lnTo>
                    <a:pt x="752" y="213"/>
                  </a:lnTo>
                  <a:lnTo>
                    <a:pt x="736" y="231"/>
                  </a:lnTo>
                  <a:lnTo>
                    <a:pt x="738" y="254"/>
                  </a:lnTo>
                  <a:lnTo>
                    <a:pt x="694" y="308"/>
                  </a:lnTo>
                  <a:lnTo>
                    <a:pt x="696" y="369"/>
                  </a:lnTo>
                  <a:lnTo>
                    <a:pt x="640" y="413"/>
                  </a:lnTo>
                  <a:lnTo>
                    <a:pt x="635" y="449"/>
                  </a:lnTo>
                  <a:lnTo>
                    <a:pt x="603" y="465"/>
                  </a:lnTo>
                  <a:lnTo>
                    <a:pt x="606" y="484"/>
                  </a:lnTo>
                  <a:lnTo>
                    <a:pt x="574" y="493"/>
                  </a:lnTo>
                  <a:lnTo>
                    <a:pt x="550" y="533"/>
                  </a:lnTo>
                  <a:lnTo>
                    <a:pt x="485" y="541"/>
                  </a:lnTo>
                  <a:lnTo>
                    <a:pt x="450" y="517"/>
                  </a:lnTo>
                  <a:lnTo>
                    <a:pt x="417" y="503"/>
                  </a:lnTo>
                  <a:lnTo>
                    <a:pt x="382" y="538"/>
                  </a:lnTo>
                  <a:lnTo>
                    <a:pt x="347" y="541"/>
                  </a:lnTo>
                  <a:lnTo>
                    <a:pt x="311" y="541"/>
                  </a:lnTo>
                  <a:lnTo>
                    <a:pt x="232" y="499"/>
                  </a:lnTo>
                  <a:lnTo>
                    <a:pt x="220" y="460"/>
                  </a:lnTo>
                  <a:lnTo>
                    <a:pt x="237" y="418"/>
                  </a:lnTo>
                  <a:lnTo>
                    <a:pt x="215" y="404"/>
                  </a:lnTo>
                  <a:lnTo>
                    <a:pt x="185" y="404"/>
                  </a:lnTo>
                  <a:lnTo>
                    <a:pt x="179" y="394"/>
                  </a:lnTo>
                  <a:lnTo>
                    <a:pt x="147" y="404"/>
                  </a:lnTo>
                  <a:lnTo>
                    <a:pt x="115" y="381"/>
                  </a:lnTo>
                  <a:lnTo>
                    <a:pt x="127" y="346"/>
                  </a:lnTo>
                  <a:lnTo>
                    <a:pt x="152" y="345"/>
                  </a:lnTo>
                  <a:lnTo>
                    <a:pt x="161" y="337"/>
                  </a:lnTo>
                  <a:lnTo>
                    <a:pt x="171" y="305"/>
                  </a:lnTo>
                  <a:lnTo>
                    <a:pt x="159" y="289"/>
                  </a:lnTo>
                  <a:lnTo>
                    <a:pt x="75" y="272"/>
                  </a:lnTo>
                  <a:lnTo>
                    <a:pt x="62" y="249"/>
                  </a:lnTo>
                  <a:lnTo>
                    <a:pt x="39" y="249"/>
                  </a:lnTo>
                  <a:lnTo>
                    <a:pt x="14" y="249"/>
                  </a:lnTo>
                  <a:lnTo>
                    <a:pt x="0" y="223"/>
                  </a:lnTo>
                  <a:lnTo>
                    <a:pt x="0" y="207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4"/>
            <p:cNvSpPr>
              <a:spLocks/>
            </p:cNvSpPr>
            <p:nvPr/>
          </p:nvSpPr>
          <p:spPr bwMode="auto">
            <a:xfrm>
              <a:off x="4971823" y="4756746"/>
              <a:ext cx="540716" cy="554868"/>
            </a:xfrm>
            <a:custGeom>
              <a:avLst/>
              <a:gdLst>
                <a:gd name="T0" fmla="*/ 307 w 521"/>
                <a:gd name="T1" fmla="*/ 47 h 582"/>
                <a:gd name="T2" fmla="*/ 300 w 521"/>
                <a:gd name="T3" fmla="*/ 14 h 582"/>
                <a:gd name="T4" fmla="*/ 275 w 521"/>
                <a:gd name="T5" fmla="*/ 19 h 582"/>
                <a:gd name="T6" fmla="*/ 256 w 521"/>
                <a:gd name="T7" fmla="*/ 31 h 582"/>
                <a:gd name="T8" fmla="*/ 236 w 521"/>
                <a:gd name="T9" fmla="*/ 18 h 582"/>
                <a:gd name="T10" fmla="*/ 203 w 521"/>
                <a:gd name="T11" fmla="*/ 22 h 582"/>
                <a:gd name="T12" fmla="*/ 97 w 521"/>
                <a:gd name="T13" fmla="*/ 0 h 582"/>
                <a:gd name="T14" fmla="*/ 104 w 521"/>
                <a:gd name="T15" fmla="*/ 26 h 582"/>
                <a:gd name="T16" fmla="*/ 57 w 521"/>
                <a:gd name="T17" fmla="*/ 26 h 582"/>
                <a:gd name="T18" fmla="*/ 17 w 521"/>
                <a:gd name="T19" fmla="*/ 74 h 582"/>
                <a:gd name="T20" fmla="*/ 34 w 521"/>
                <a:gd name="T21" fmla="*/ 187 h 582"/>
                <a:gd name="T22" fmla="*/ 3 w 521"/>
                <a:gd name="T23" fmla="*/ 228 h 582"/>
                <a:gd name="T24" fmla="*/ 43 w 521"/>
                <a:gd name="T25" fmla="*/ 232 h 582"/>
                <a:gd name="T26" fmla="*/ 52 w 521"/>
                <a:gd name="T27" fmla="*/ 304 h 582"/>
                <a:gd name="T28" fmla="*/ 85 w 521"/>
                <a:gd name="T29" fmla="*/ 285 h 582"/>
                <a:gd name="T30" fmla="*/ 99 w 521"/>
                <a:gd name="T31" fmla="*/ 301 h 582"/>
                <a:gd name="T32" fmla="*/ 134 w 521"/>
                <a:gd name="T33" fmla="*/ 279 h 582"/>
                <a:gd name="T34" fmla="*/ 167 w 521"/>
                <a:gd name="T35" fmla="*/ 279 h 582"/>
                <a:gd name="T36" fmla="*/ 184 w 521"/>
                <a:gd name="T37" fmla="*/ 304 h 582"/>
                <a:gd name="T38" fmla="*/ 163 w 521"/>
                <a:gd name="T39" fmla="*/ 353 h 582"/>
                <a:gd name="T40" fmla="*/ 163 w 521"/>
                <a:gd name="T41" fmla="*/ 374 h 582"/>
                <a:gd name="T42" fmla="*/ 198 w 521"/>
                <a:gd name="T43" fmla="*/ 391 h 582"/>
                <a:gd name="T44" fmla="*/ 223 w 521"/>
                <a:gd name="T45" fmla="*/ 383 h 582"/>
                <a:gd name="T46" fmla="*/ 236 w 521"/>
                <a:gd name="T47" fmla="*/ 353 h 582"/>
                <a:gd name="T48" fmla="*/ 260 w 521"/>
                <a:gd name="T49" fmla="*/ 348 h 582"/>
                <a:gd name="T50" fmla="*/ 294 w 521"/>
                <a:gd name="T51" fmla="*/ 352 h 582"/>
                <a:gd name="T52" fmla="*/ 289 w 521"/>
                <a:gd name="T53" fmla="*/ 332 h 582"/>
                <a:gd name="T54" fmla="*/ 339 w 521"/>
                <a:gd name="T55" fmla="*/ 325 h 582"/>
                <a:gd name="T56" fmla="*/ 351 w 521"/>
                <a:gd name="T57" fmla="*/ 301 h 582"/>
                <a:gd name="T58" fmla="*/ 356 w 521"/>
                <a:gd name="T59" fmla="*/ 236 h 582"/>
                <a:gd name="T60" fmla="*/ 334 w 521"/>
                <a:gd name="T61" fmla="*/ 204 h 582"/>
                <a:gd name="T62" fmla="*/ 328 w 521"/>
                <a:gd name="T63" fmla="*/ 178 h 582"/>
                <a:gd name="T64" fmla="*/ 316 w 521"/>
                <a:gd name="T65" fmla="*/ 175 h 582"/>
                <a:gd name="T66" fmla="*/ 334 w 521"/>
                <a:gd name="T67" fmla="*/ 128 h 582"/>
                <a:gd name="T68" fmla="*/ 342 w 521"/>
                <a:gd name="T69" fmla="*/ 90 h 58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521"/>
                <a:gd name="T106" fmla="*/ 0 h 582"/>
                <a:gd name="T107" fmla="*/ 521 w 521"/>
                <a:gd name="T108" fmla="*/ 582 h 582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521" h="582">
                  <a:moveTo>
                    <a:pt x="468" y="75"/>
                  </a:moveTo>
                  <a:lnTo>
                    <a:pt x="446" y="70"/>
                  </a:lnTo>
                  <a:lnTo>
                    <a:pt x="435" y="55"/>
                  </a:lnTo>
                  <a:lnTo>
                    <a:pt x="435" y="21"/>
                  </a:lnTo>
                  <a:lnTo>
                    <a:pt x="423" y="4"/>
                  </a:lnTo>
                  <a:lnTo>
                    <a:pt x="399" y="28"/>
                  </a:lnTo>
                  <a:lnTo>
                    <a:pt x="387" y="46"/>
                  </a:lnTo>
                  <a:lnTo>
                    <a:pt x="371" y="46"/>
                  </a:lnTo>
                  <a:lnTo>
                    <a:pt x="366" y="19"/>
                  </a:lnTo>
                  <a:lnTo>
                    <a:pt x="343" y="26"/>
                  </a:lnTo>
                  <a:lnTo>
                    <a:pt x="313" y="46"/>
                  </a:lnTo>
                  <a:lnTo>
                    <a:pt x="295" y="33"/>
                  </a:lnTo>
                  <a:lnTo>
                    <a:pt x="254" y="7"/>
                  </a:lnTo>
                  <a:lnTo>
                    <a:pt x="141" y="0"/>
                  </a:lnTo>
                  <a:lnTo>
                    <a:pt x="129" y="12"/>
                  </a:lnTo>
                  <a:lnTo>
                    <a:pt x="151" y="39"/>
                  </a:lnTo>
                  <a:lnTo>
                    <a:pt x="124" y="55"/>
                  </a:lnTo>
                  <a:lnTo>
                    <a:pt x="82" y="39"/>
                  </a:lnTo>
                  <a:lnTo>
                    <a:pt x="39" y="75"/>
                  </a:lnTo>
                  <a:lnTo>
                    <a:pt x="25" y="110"/>
                  </a:lnTo>
                  <a:lnTo>
                    <a:pt x="27" y="190"/>
                  </a:lnTo>
                  <a:lnTo>
                    <a:pt x="49" y="277"/>
                  </a:lnTo>
                  <a:lnTo>
                    <a:pt x="0" y="331"/>
                  </a:lnTo>
                  <a:lnTo>
                    <a:pt x="4" y="338"/>
                  </a:lnTo>
                  <a:lnTo>
                    <a:pt x="49" y="326"/>
                  </a:lnTo>
                  <a:lnTo>
                    <a:pt x="63" y="345"/>
                  </a:lnTo>
                  <a:lnTo>
                    <a:pt x="50" y="406"/>
                  </a:lnTo>
                  <a:lnTo>
                    <a:pt x="76" y="451"/>
                  </a:lnTo>
                  <a:lnTo>
                    <a:pt x="100" y="457"/>
                  </a:lnTo>
                  <a:lnTo>
                    <a:pt x="124" y="423"/>
                  </a:lnTo>
                  <a:lnTo>
                    <a:pt x="136" y="451"/>
                  </a:lnTo>
                  <a:lnTo>
                    <a:pt x="144" y="447"/>
                  </a:lnTo>
                  <a:lnTo>
                    <a:pt x="183" y="411"/>
                  </a:lnTo>
                  <a:lnTo>
                    <a:pt x="194" y="414"/>
                  </a:lnTo>
                  <a:lnTo>
                    <a:pt x="212" y="404"/>
                  </a:lnTo>
                  <a:lnTo>
                    <a:pt x="242" y="414"/>
                  </a:lnTo>
                  <a:lnTo>
                    <a:pt x="242" y="447"/>
                  </a:lnTo>
                  <a:lnTo>
                    <a:pt x="267" y="452"/>
                  </a:lnTo>
                  <a:lnTo>
                    <a:pt x="259" y="487"/>
                  </a:lnTo>
                  <a:lnTo>
                    <a:pt x="237" y="524"/>
                  </a:lnTo>
                  <a:lnTo>
                    <a:pt x="226" y="555"/>
                  </a:lnTo>
                  <a:lnTo>
                    <a:pt x="237" y="555"/>
                  </a:lnTo>
                  <a:lnTo>
                    <a:pt x="265" y="531"/>
                  </a:lnTo>
                  <a:lnTo>
                    <a:pt x="288" y="581"/>
                  </a:lnTo>
                  <a:lnTo>
                    <a:pt x="303" y="568"/>
                  </a:lnTo>
                  <a:lnTo>
                    <a:pt x="323" y="568"/>
                  </a:lnTo>
                  <a:lnTo>
                    <a:pt x="343" y="553"/>
                  </a:lnTo>
                  <a:lnTo>
                    <a:pt x="343" y="524"/>
                  </a:lnTo>
                  <a:lnTo>
                    <a:pt x="353" y="514"/>
                  </a:lnTo>
                  <a:lnTo>
                    <a:pt x="378" y="517"/>
                  </a:lnTo>
                  <a:lnTo>
                    <a:pt x="419" y="536"/>
                  </a:lnTo>
                  <a:lnTo>
                    <a:pt x="426" y="522"/>
                  </a:lnTo>
                  <a:lnTo>
                    <a:pt x="416" y="505"/>
                  </a:lnTo>
                  <a:lnTo>
                    <a:pt x="419" y="493"/>
                  </a:lnTo>
                  <a:lnTo>
                    <a:pt x="446" y="470"/>
                  </a:lnTo>
                  <a:lnTo>
                    <a:pt x="492" y="482"/>
                  </a:lnTo>
                  <a:lnTo>
                    <a:pt x="520" y="465"/>
                  </a:lnTo>
                  <a:lnTo>
                    <a:pt x="509" y="447"/>
                  </a:lnTo>
                  <a:lnTo>
                    <a:pt x="520" y="409"/>
                  </a:lnTo>
                  <a:lnTo>
                    <a:pt x="517" y="350"/>
                  </a:lnTo>
                  <a:lnTo>
                    <a:pt x="499" y="343"/>
                  </a:lnTo>
                  <a:lnTo>
                    <a:pt x="485" y="303"/>
                  </a:lnTo>
                  <a:lnTo>
                    <a:pt x="485" y="268"/>
                  </a:lnTo>
                  <a:lnTo>
                    <a:pt x="476" y="264"/>
                  </a:lnTo>
                  <a:lnTo>
                    <a:pt x="465" y="268"/>
                  </a:lnTo>
                  <a:lnTo>
                    <a:pt x="458" y="260"/>
                  </a:lnTo>
                  <a:lnTo>
                    <a:pt x="463" y="208"/>
                  </a:lnTo>
                  <a:lnTo>
                    <a:pt x="485" y="190"/>
                  </a:lnTo>
                  <a:lnTo>
                    <a:pt x="499" y="160"/>
                  </a:lnTo>
                  <a:lnTo>
                    <a:pt x="497" y="133"/>
                  </a:lnTo>
                  <a:lnTo>
                    <a:pt x="468" y="75"/>
                  </a:lnTo>
                </a:path>
              </a:pathLst>
            </a:custGeom>
            <a:solidFill>
              <a:srgbClr val="D82132">
                <a:alpha val="80000"/>
              </a:srgb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25"/>
            <p:cNvSpPr>
              <a:spLocks/>
            </p:cNvSpPr>
            <p:nvPr/>
          </p:nvSpPr>
          <p:spPr bwMode="auto">
            <a:xfrm>
              <a:off x="4908564" y="4428355"/>
              <a:ext cx="760617" cy="437382"/>
            </a:xfrm>
            <a:custGeom>
              <a:avLst/>
              <a:gdLst>
                <a:gd name="T0" fmla="*/ 68 w 733"/>
                <a:gd name="T1" fmla="*/ 285 h 456"/>
                <a:gd name="T2" fmla="*/ 127 w 733"/>
                <a:gd name="T3" fmla="*/ 271 h 456"/>
                <a:gd name="T4" fmla="*/ 130 w 733"/>
                <a:gd name="T5" fmla="*/ 241 h 456"/>
                <a:gd name="T6" fmla="*/ 217 w 733"/>
                <a:gd name="T7" fmla="*/ 238 h 456"/>
                <a:gd name="T8" fmla="*/ 258 w 733"/>
                <a:gd name="T9" fmla="*/ 265 h 456"/>
                <a:gd name="T10" fmla="*/ 294 w 733"/>
                <a:gd name="T11" fmla="*/ 246 h 456"/>
                <a:gd name="T12" fmla="*/ 309 w 733"/>
                <a:gd name="T13" fmla="*/ 265 h 456"/>
                <a:gd name="T14" fmla="*/ 335 w 733"/>
                <a:gd name="T15" fmla="*/ 236 h 456"/>
                <a:gd name="T16" fmla="*/ 343 w 733"/>
                <a:gd name="T17" fmla="*/ 271 h 456"/>
                <a:gd name="T18" fmla="*/ 365 w 733"/>
                <a:gd name="T19" fmla="*/ 285 h 456"/>
                <a:gd name="T20" fmla="*/ 407 w 733"/>
                <a:gd name="T21" fmla="*/ 260 h 456"/>
                <a:gd name="T22" fmla="*/ 477 w 733"/>
                <a:gd name="T23" fmla="*/ 218 h 456"/>
                <a:gd name="T24" fmla="*/ 471 w 733"/>
                <a:gd name="T25" fmla="*/ 150 h 456"/>
                <a:gd name="T26" fmla="*/ 477 w 733"/>
                <a:gd name="T27" fmla="*/ 127 h 456"/>
                <a:gd name="T28" fmla="*/ 433 w 733"/>
                <a:gd name="T29" fmla="*/ 104 h 456"/>
                <a:gd name="T30" fmla="*/ 401 w 733"/>
                <a:gd name="T31" fmla="*/ 104 h 456"/>
                <a:gd name="T32" fmla="*/ 353 w 733"/>
                <a:gd name="T33" fmla="*/ 87 h 456"/>
                <a:gd name="T34" fmla="*/ 328 w 733"/>
                <a:gd name="T35" fmla="*/ 62 h 456"/>
                <a:gd name="T36" fmla="*/ 302 w 733"/>
                <a:gd name="T37" fmla="*/ 58 h 456"/>
                <a:gd name="T38" fmla="*/ 247 w 733"/>
                <a:gd name="T39" fmla="*/ 58 h 456"/>
                <a:gd name="T40" fmla="*/ 145 w 733"/>
                <a:gd name="T41" fmla="*/ 0 h 456"/>
                <a:gd name="T42" fmla="*/ 124 w 733"/>
                <a:gd name="T43" fmla="*/ 7 h 456"/>
                <a:gd name="T44" fmla="*/ 60 w 733"/>
                <a:gd name="T45" fmla="*/ 7 h 456"/>
                <a:gd name="T46" fmla="*/ 68 w 733"/>
                <a:gd name="T47" fmla="*/ 28 h 456"/>
                <a:gd name="T48" fmla="*/ 98 w 733"/>
                <a:gd name="T49" fmla="*/ 35 h 456"/>
                <a:gd name="T50" fmla="*/ 65 w 733"/>
                <a:gd name="T51" fmla="*/ 58 h 456"/>
                <a:gd name="T52" fmla="*/ 65 w 733"/>
                <a:gd name="T53" fmla="*/ 83 h 456"/>
                <a:gd name="T54" fmla="*/ 84 w 733"/>
                <a:gd name="T55" fmla="*/ 111 h 456"/>
                <a:gd name="T56" fmla="*/ 106 w 733"/>
                <a:gd name="T57" fmla="*/ 169 h 456"/>
                <a:gd name="T58" fmla="*/ 92 w 733"/>
                <a:gd name="T59" fmla="*/ 179 h 456"/>
                <a:gd name="T60" fmla="*/ 13 w 733"/>
                <a:gd name="T61" fmla="*/ 209 h 456"/>
                <a:gd name="T62" fmla="*/ 10 w 733"/>
                <a:gd name="T63" fmla="*/ 234 h 456"/>
                <a:gd name="T64" fmla="*/ 25 w 733"/>
                <a:gd name="T65" fmla="*/ 266 h 45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733"/>
                <a:gd name="T100" fmla="*/ 0 h 456"/>
                <a:gd name="T101" fmla="*/ 733 w 733"/>
                <a:gd name="T102" fmla="*/ 456 h 45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733" h="456">
                  <a:moveTo>
                    <a:pt x="85" y="455"/>
                  </a:moveTo>
                  <a:lnTo>
                    <a:pt x="99" y="420"/>
                  </a:lnTo>
                  <a:lnTo>
                    <a:pt x="144" y="384"/>
                  </a:lnTo>
                  <a:lnTo>
                    <a:pt x="184" y="400"/>
                  </a:lnTo>
                  <a:lnTo>
                    <a:pt x="212" y="384"/>
                  </a:lnTo>
                  <a:lnTo>
                    <a:pt x="189" y="356"/>
                  </a:lnTo>
                  <a:lnTo>
                    <a:pt x="202" y="344"/>
                  </a:lnTo>
                  <a:lnTo>
                    <a:pt x="315" y="351"/>
                  </a:lnTo>
                  <a:lnTo>
                    <a:pt x="356" y="378"/>
                  </a:lnTo>
                  <a:lnTo>
                    <a:pt x="375" y="391"/>
                  </a:lnTo>
                  <a:lnTo>
                    <a:pt x="405" y="370"/>
                  </a:lnTo>
                  <a:lnTo>
                    <a:pt x="427" y="363"/>
                  </a:lnTo>
                  <a:lnTo>
                    <a:pt x="432" y="391"/>
                  </a:lnTo>
                  <a:lnTo>
                    <a:pt x="448" y="391"/>
                  </a:lnTo>
                  <a:lnTo>
                    <a:pt x="462" y="373"/>
                  </a:lnTo>
                  <a:lnTo>
                    <a:pt x="486" y="349"/>
                  </a:lnTo>
                  <a:lnTo>
                    <a:pt x="498" y="366"/>
                  </a:lnTo>
                  <a:lnTo>
                    <a:pt x="498" y="400"/>
                  </a:lnTo>
                  <a:lnTo>
                    <a:pt x="508" y="416"/>
                  </a:lnTo>
                  <a:lnTo>
                    <a:pt x="530" y="420"/>
                  </a:lnTo>
                  <a:lnTo>
                    <a:pt x="554" y="396"/>
                  </a:lnTo>
                  <a:lnTo>
                    <a:pt x="591" y="384"/>
                  </a:lnTo>
                  <a:lnTo>
                    <a:pt x="661" y="320"/>
                  </a:lnTo>
                  <a:lnTo>
                    <a:pt x="692" y="322"/>
                  </a:lnTo>
                  <a:lnTo>
                    <a:pt x="732" y="310"/>
                  </a:lnTo>
                  <a:lnTo>
                    <a:pt x="684" y="222"/>
                  </a:lnTo>
                  <a:lnTo>
                    <a:pt x="699" y="195"/>
                  </a:lnTo>
                  <a:lnTo>
                    <a:pt x="693" y="187"/>
                  </a:lnTo>
                  <a:lnTo>
                    <a:pt x="670" y="178"/>
                  </a:lnTo>
                  <a:lnTo>
                    <a:pt x="628" y="153"/>
                  </a:lnTo>
                  <a:lnTo>
                    <a:pt x="608" y="141"/>
                  </a:lnTo>
                  <a:lnTo>
                    <a:pt x="582" y="153"/>
                  </a:lnTo>
                  <a:lnTo>
                    <a:pt x="552" y="128"/>
                  </a:lnTo>
                  <a:lnTo>
                    <a:pt x="513" y="128"/>
                  </a:lnTo>
                  <a:lnTo>
                    <a:pt x="483" y="114"/>
                  </a:lnTo>
                  <a:lnTo>
                    <a:pt x="476" y="91"/>
                  </a:lnTo>
                  <a:lnTo>
                    <a:pt x="462" y="73"/>
                  </a:lnTo>
                  <a:lnTo>
                    <a:pt x="439" y="85"/>
                  </a:lnTo>
                  <a:lnTo>
                    <a:pt x="420" y="78"/>
                  </a:lnTo>
                  <a:lnTo>
                    <a:pt x="358" y="85"/>
                  </a:lnTo>
                  <a:lnTo>
                    <a:pt x="292" y="70"/>
                  </a:lnTo>
                  <a:lnTo>
                    <a:pt x="210" y="0"/>
                  </a:lnTo>
                  <a:lnTo>
                    <a:pt x="188" y="16"/>
                  </a:lnTo>
                  <a:lnTo>
                    <a:pt x="180" y="10"/>
                  </a:lnTo>
                  <a:lnTo>
                    <a:pt x="162" y="10"/>
                  </a:lnTo>
                  <a:lnTo>
                    <a:pt x="87" y="10"/>
                  </a:lnTo>
                  <a:lnTo>
                    <a:pt x="78" y="20"/>
                  </a:lnTo>
                  <a:lnTo>
                    <a:pt x="99" y="42"/>
                  </a:lnTo>
                  <a:lnTo>
                    <a:pt x="122" y="46"/>
                  </a:lnTo>
                  <a:lnTo>
                    <a:pt x="142" y="52"/>
                  </a:lnTo>
                  <a:lnTo>
                    <a:pt x="133" y="68"/>
                  </a:lnTo>
                  <a:lnTo>
                    <a:pt x="94" y="85"/>
                  </a:lnTo>
                  <a:lnTo>
                    <a:pt x="87" y="114"/>
                  </a:lnTo>
                  <a:lnTo>
                    <a:pt x="94" y="123"/>
                  </a:lnTo>
                  <a:lnTo>
                    <a:pt x="99" y="160"/>
                  </a:lnTo>
                  <a:lnTo>
                    <a:pt x="122" y="164"/>
                  </a:lnTo>
                  <a:lnTo>
                    <a:pt x="144" y="192"/>
                  </a:lnTo>
                  <a:lnTo>
                    <a:pt x="154" y="249"/>
                  </a:lnTo>
                  <a:lnTo>
                    <a:pt x="147" y="267"/>
                  </a:lnTo>
                  <a:lnTo>
                    <a:pt x="133" y="264"/>
                  </a:lnTo>
                  <a:lnTo>
                    <a:pt x="90" y="295"/>
                  </a:lnTo>
                  <a:lnTo>
                    <a:pt x="19" y="308"/>
                  </a:lnTo>
                  <a:lnTo>
                    <a:pt x="0" y="327"/>
                  </a:lnTo>
                  <a:lnTo>
                    <a:pt x="14" y="346"/>
                  </a:lnTo>
                  <a:lnTo>
                    <a:pt x="16" y="388"/>
                  </a:lnTo>
                  <a:lnTo>
                    <a:pt x="36" y="393"/>
                  </a:lnTo>
                  <a:lnTo>
                    <a:pt x="85" y="455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26"/>
            <p:cNvSpPr>
              <a:spLocks/>
            </p:cNvSpPr>
            <p:nvPr/>
          </p:nvSpPr>
          <p:spPr bwMode="auto">
            <a:xfrm>
              <a:off x="5010983" y="5811276"/>
              <a:ext cx="245506" cy="206660"/>
            </a:xfrm>
            <a:custGeom>
              <a:avLst/>
              <a:gdLst>
                <a:gd name="T0" fmla="*/ 162 w 238"/>
                <a:gd name="T1" fmla="*/ 24 h 215"/>
                <a:gd name="T2" fmla="*/ 131 w 238"/>
                <a:gd name="T3" fmla="*/ 75 h 215"/>
                <a:gd name="T4" fmla="*/ 131 w 238"/>
                <a:gd name="T5" fmla="*/ 98 h 215"/>
                <a:gd name="T6" fmla="*/ 72 w 238"/>
                <a:gd name="T7" fmla="*/ 145 h 215"/>
                <a:gd name="T8" fmla="*/ 12 w 238"/>
                <a:gd name="T9" fmla="*/ 124 h 215"/>
                <a:gd name="T10" fmla="*/ 0 w 238"/>
                <a:gd name="T11" fmla="*/ 81 h 215"/>
                <a:gd name="T12" fmla="*/ 3 w 238"/>
                <a:gd name="T13" fmla="*/ 61 h 215"/>
                <a:gd name="T14" fmla="*/ 37 w 238"/>
                <a:gd name="T15" fmla="*/ 29 h 215"/>
                <a:gd name="T16" fmla="*/ 47 w 238"/>
                <a:gd name="T17" fmla="*/ 19 h 215"/>
                <a:gd name="T18" fmla="*/ 103 w 238"/>
                <a:gd name="T19" fmla="*/ 11 h 215"/>
                <a:gd name="T20" fmla="*/ 127 w 238"/>
                <a:gd name="T21" fmla="*/ 8 h 215"/>
                <a:gd name="T22" fmla="*/ 136 w 238"/>
                <a:gd name="T23" fmla="*/ 0 h 215"/>
                <a:gd name="T24" fmla="*/ 153 w 238"/>
                <a:gd name="T25" fmla="*/ 3 h 215"/>
                <a:gd name="T26" fmla="*/ 162 w 238"/>
                <a:gd name="T27" fmla="*/ 24 h 2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38"/>
                <a:gd name="T43" fmla="*/ 0 h 215"/>
                <a:gd name="T44" fmla="*/ 238 w 238"/>
                <a:gd name="T45" fmla="*/ 215 h 215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38" h="215">
                  <a:moveTo>
                    <a:pt x="237" y="36"/>
                  </a:moveTo>
                  <a:lnTo>
                    <a:pt x="192" y="110"/>
                  </a:lnTo>
                  <a:lnTo>
                    <a:pt x="192" y="144"/>
                  </a:lnTo>
                  <a:lnTo>
                    <a:pt x="105" y="214"/>
                  </a:lnTo>
                  <a:lnTo>
                    <a:pt x="18" y="182"/>
                  </a:lnTo>
                  <a:lnTo>
                    <a:pt x="0" y="120"/>
                  </a:lnTo>
                  <a:lnTo>
                    <a:pt x="4" y="90"/>
                  </a:lnTo>
                  <a:lnTo>
                    <a:pt x="54" y="43"/>
                  </a:lnTo>
                  <a:lnTo>
                    <a:pt x="69" y="28"/>
                  </a:lnTo>
                  <a:lnTo>
                    <a:pt x="150" y="16"/>
                  </a:lnTo>
                  <a:lnTo>
                    <a:pt x="186" y="12"/>
                  </a:lnTo>
                  <a:lnTo>
                    <a:pt x="198" y="0"/>
                  </a:lnTo>
                  <a:lnTo>
                    <a:pt x="224" y="4"/>
                  </a:lnTo>
                  <a:lnTo>
                    <a:pt x="237" y="36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3542465" y="3470077"/>
              <a:ext cx="1345012" cy="1057362"/>
            </a:xfrm>
            <a:custGeom>
              <a:avLst/>
              <a:gdLst>
                <a:gd name="T0" fmla="*/ 0 w 1299"/>
                <a:gd name="T1" fmla="*/ 140 h 1107"/>
                <a:gd name="T2" fmla="*/ 34 w 1299"/>
                <a:gd name="T3" fmla="*/ 106 h 1107"/>
                <a:gd name="T4" fmla="*/ 137 w 1299"/>
                <a:gd name="T5" fmla="*/ 48 h 1107"/>
                <a:gd name="T6" fmla="*/ 163 w 1299"/>
                <a:gd name="T7" fmla="*/ 13 h 1107"/>
                <a:gd name="T8" fmla="*/ 185 w 1299"/>
                <a:gd name="T9" fmla="*/ 1 h 1107"/>
                <a:gd name="T10" fmla="*/ 225 w 1299"/>
                <a:gd name="T11" fmla="*/ 26 h 1107"/>
                <a:gd name="T12" fmla="*/ 228 w 1299"/>
                <a:gd name="T13" fmla="*/ 101 h 1107"/>
                <a:gd name="T14" fmla="*/ 283 w 1299"/>
                <a:gd name="T15" fmla="*/ 165 h 1107"/>
                <a:gd name="T16" fmla="*/ 373 w 1299"/>
                <a:gd name="T17" fmla="*/ 143 h 1107"/>
                <a:gd name="T18" fmla="*/ 397 w 1299"/>
                <a:gd name="T19" fmla="*/ 161 h 1107"/>
                <a:gd name="T20" fmla="*/ 357 w 1299"/>
                <a:gd name="T21" fmla="*/ 202 h 1107"/>
                <a:gd name="T22" fmla="*/ 399 w 1299"/>
                <a:gd name="T23" fmla="*/ 244 h 1107"/>
                <a:gd name="T24" fmla="*/ 419 w 1299"/>
                <a:gd name="T25" fmla="*/ 250 h 1107"/>
                <a:gd name="T26" fmla="*/ 439 w 1299"/>
                <a:gd name="T27" fmla="*/ 281 h 1107"/>
                <a:gd name="T28" fmla="*/ 520 w 1299"/>
                <a:gd name="T29" fmla="*/ 283 h 1107"/>
                <a:gd name="T30" fmla="*/ 597 w 1299"/>
                <a:gd name="T31" fmla="*/ 252 h 1107"/>
                <a:gd name="T32" fmla="*/ 604 w 1299"/>
                <a:gd name="T33" fmla="*/ 301 h 1107"/>
                <a:gd name="T34" fmla="*/ 584 w 1299"/>
                <a:gd name="T35" fmla="*/ 327 h 1107"/>
                <a:gd name="T36" fmla="*/ 577 w 1299"/>
                <a:gd name="T37" fmla="*/ 366 h 1107"/>
                <a:gd name="T38" fmla="*/ 635 w 1299"/>
                <a:gd name="T39" fmla="*/ 389 h 1107"/>
                <a:gd name="T40" fmla="*/ 691 w 1299"/>
                <a:gd name="T41" fmla="*/ 485 h 1107"/>
                <a:gd name="T42" fmla="*/ 716 w 1299"/>
                <a:gd name="T43" fmla="*/ 524 h 1107"/>
                <a:gd name="T44" fmla="*/ 745 w 1299"/>
                <a:gd name="T45" fmla="*/ 544 h 1107"/>
                <a:gd name="T46" fmla="*/ 753 w 1299"/>
                <a:gd name="T47" fmla="*/ 521 h 1107"/>
                <a:gd name="T48" fmla="*/ 782 w 1299"/>
                <a:gd name="T49" fmla="*/ 489 h 1107"/>
                <a:gd name="T50" fmla="*/ 753 w 1299"/>
                <a:gd name="T51" fmla="*/ 465 h 1107"/>
                <a:gd name="T52" fmla="*/ 770 w 1299"/>
                <a:gd name="T53" fmla="*/ 405 h 1107"/>
                <a:gd name="T54" fmla="*/ 799 w 1299"/>
                <a:gd name="T55" fmla="*/ 411 h 1107"/>
                <a:gd name="T56" fmla="*/ 857 w 1299"/>
                <a:gd name="T57" fmla="*/ 447 h 1107"/>
                <a:gd name="T58" fmla="*/ 892 w 1299"/>
                <a:gd name="T59" fmla="*/ 482 h 1107"/>
                <a:gd name="T60" fmla="*/ 885 w 1299"/>
                <a:gd name="T61" fmla="*/ 529 h 1107"/>
                <a:gd name="T62" fmla="*/ 841 w 1299"/>
                <a:gd name="T63" fmla="*/ 544 h 1107"/>
                <a:gd name="T64" fmla="*/ 835 w 1299"/>
                <a:gd name="T65" fmla="*/ 556 h 1107"/>
                <a:gd name="T66" fmla="*/ 802 w 1299"/>
                <a:gd name="T67" fmla="*/ 569 h 1107"/>
                <a:gd name="T68" fmla="*/ 765 w 1299"/>
                <a:gd name="T69" fmla="*/ 560 h 1107"/>
                <a:gd name="T70" fmla="*/ 765 w 1299"/>
                <a:gd name="T71" fmla="*/ 577 h 1107"/>
                <a:gd name="T72" fmla="*/ 750 w 1299"/>
                <a:gd name="T73" fmla="*/ 602 h 1107"/>
                <a:gd name="T74" fmla="*/ 757 w 1299"/>
                <a:gd name="T75" fmla="*/ 649 h 1107"/>
                <a:gd name="T76" fmla="*/ 760 w 1299"/>
                <a:gd name="T77" fmla="*/ 672 h 1107"/>
                <a:gd name="T78" fmla="*/ 719 w 1299"/>
                <a:gd name="T79" fmla="*/ 680 h 1107"/>
                <a:gd name="T80" fmla="*/ 724 w 1299"/>
                <a:gd name="T81" fmla="*/ 722 h 1107"/>
                <a:gd name="T82" fmla="*/ 701 w 1299"/>
                <a:gd name="T83" fmla="*/ 739 h 1107"/>
                <a:gd name="T84" fmla="*/ 652 w 1299"/>
                <a:gd name="T85" fmla="*/ 743 h 1107"/>
                <a:gd name="T86" fmla="*/ 630 w 1299"/>
                <a:gd name="T87" fmla="*/ 706 h 1107"/>
                <a:gd name="T88" fmla="*/ 606 w 1299"/>
                <a:gd name="T89" fmla="*/ 706 h 1107"/>
                <a:gd name="T90" fmla="*/ 558 w 1299"/>
                <a:gd name="T91" fmla="*/ 666 h 1107"/>
                <a:gd name="T92" fmla="*/ 549 w 1299"/>
                <a:gd name="T93" fmla="*/ 630 h 1107"/>
                <a:gd name="T94" fmla="*/ 497 w 1299"/>
                <a:gd name="T95" fmla="*/ 649 h 1107"/>
                <a:gd name="T96" fmla="*/ 484 w 1299"/>
                <a:gd name="T97" fmla="*/ 669 h 1107"/>
                <a:gd name="T98" fmla="*/ 430 w 1299"/>
                <a:gd name="T99" fmla="*/ 640 h 1107"/>
                <a:gd name="T100" fmla="*/ 428 w 1299"/>
                <a:gd name="T101" fmla="*/ 610 h 1107"/>
                <a:gd name="T102" fmla="*/ 463 w 1299"/>
                <a:gd name="T103" fmla="*/ 630 h 1107"/>
                <a:gd name="T104" fmla="*/ 478 w 1299"/>
                <a:gd name="T105" fmla="*/ 589 h 1107"/>
                <a:gd name="T106" fmla="*/ 509 w 1299"/>
                <a:gd name="T107" fmla="*/ 560 h 1107"/>
                <a:gd name="T108" fmla="*/ 536 w 1299"/>
                <a:gd name="T109" fmla="*/ 520 h 1107"/>
                <a:gd name="T110" fmla="*/ 523 w 1299"/>
                <a:gd name="T111" fmla="*/ 455 h 1107"/>
                <a:gd name="T112" fmla="*/ 474 w 1299"/>
                <a:gd name="T113" fmla="*/ 366 h 1107"/>
                <a:gd name="T114" fmla="*/ 422 w 1299"/>
                <a:gd name="T115" fmla="*/ 347 h 1107"/>
                <a:gd name="T116" fmla="*/ 365 w 1299"/>
                <a:gd name="T117" fmla="*/ 283 h 1107"/>
                <a:gd name="T118" fmla="*/ 273 w 1299"/>
                <a:gd name="T119" fmla="*/ 258 h 1107"/>
                <a:gd name="T120" fmla="*/ 201 w 1299"/>
                <a:gd name="T121" fmla="*/ 266 h 1107"/>
                <a:gd name="T122" fmla="*/ 144 w 1299"/>
                <a:gd name="T123" fmla="*/ 288 h 1107"/>
                <a:gd name="T124" fmla="*/ 86 w 1299"/>
                <a:gd name="T125" fmla="*/ 254 h 110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299"/>
                <a:gd name="T190" fmla="*/ 0 h 1107"/>
                <a:gd name="T191" fmla="*/ 1299 w 1299"/>
                <a:gd name="T192" fmla="*/ 1107 h 1107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299" h="1107">
                  <a:moveTo>
                    <a:pt x="11" y="350"/>
                  </a:moveTo>
                  <a:lnTo>
                    <a:pt x="0" y="207"/>
                  </a:lnTo>
                  <a:lnTo>
                    <a:pt x="7" y="177"/>
                  </a:lnTo>
                  <a:lnTo>
                    <a:pt x="49" y="157"/>
                  </a:lnTo>
                  <a:lnTo>
                    <a:pt x="107" y="109"/>
                  </a:lnTo>
                  <a:lnTo>
                    <a:pt x="200" y="71"/>
                  </a:lnTo>
                  <a:lnTo>
                    <a:pt x="237" y="55"/>
                  </a:lnTo>
                  <a:lnTo>
                    <a:pt x="237" y="19"/>
                  </a:lnTo>
                  <a:lnTo>
                    <a:pt x="254" y="0"/>
                  </a:lnTo>
                  <a:lnTo>
                    <a:pt x="269" y="2"/>
                  </a:lnTo>
                  <a:lnTo>
                    <a:pt x="329" y="11"/>
                  </a:lnTo>
                  <a:lnTo>
                    <a:pt x="327" y="39"/>
                  </a:lnTo>
                  <a:lnTo>
                    <a:pt x="339" y="82"/>
                  </a:lnTo>
                  <a:lnTo>
                    <a:pt x="332" y="149"/>
                  </a:lnTo>
                  <a:lnTo>
                    <a:pt x="383" y="226"/>
                  </a:lnTo>
                  <a:lnTo>
                    <a:pt x="412" y="244"/>
                  </a:lnTo>
                  <a:lnTo>
                    <a:pt x="454" y="212"/>
                  </a:lnTo>
                  <a:lnTo>
                    <a:pt x="542" y="212"/>
                  </a:lnTo>
                  <a:lnTo>
                    <a:pt x="563" y="219"/>
                  </a:lnTo>
                  <a:lnTo>
                    <a:pt x="577" y="239"/>
                  </a:lnTo>
                  <a:lnTo>
                    <a:pt x="567" y="261"/>
                  </a:lnTo>
                  <a:lnTo>
                    <a:pt x="519" y="299"/>
                  </a:lnTo>
                  <a:lnTo>
                    <a:pt x="524" y="320"/>
                  </a:lnTo>
                  <a:lnTo>
                    <a:pt x="580" y="362"/>
                  </a:lnTo>
                  <a:lnTo>
                    <a:pt x="602" y="362"/>
                  </a:lnTo>
                  <a:lnTo>
                    <a:pt x="609" y="371"/>
                  </a:lnTo>
                  <a:lnTo>
                    <a:pt x="604" y="389"/>
                  </a:lnTo>
                  <a:lnTo>
                    <a:pt x="639" y="417"/>
                  </a:lnTo>
                  <a:lnTo>
                    <a:pt x="722" y="429"/>
                  </a:lnTo>
                  <a:lnTo>
                    <a:pt x="756" y="419"/>
                  </a:lnTo>
                  <a:lnTo>
                    <a:pt x="807" y="369"/>
                  </a:lnTo>
                  <a:lnTo>
                    <a:pt x="868" y="374"/>
                  </a:lnTo>
                  <a:lnTo>
                    <a:pt x="893" y="412"/>
                  </a:lnTo>
                  <a:lnTo>
                    <a:pt x="879" y="446"/>
                  </a:lnTo>
                  <a:lnTo>
                    <a:pt x="881" y="465"/>
                  </a:lnTo>
                  <a:lnTo>
                    <a:pt x="849" y="485"/>
                  </a:lnTo>
                  <a:lnTo>
                    <a:pt x="836" y="502"/>
                  </a:lnTo>
                  <a:lnTo>
                    <a:pt x="840" y="543"/>
                  </a:lnTo>
                  <a:lnTo>
                    <a:pt x="898" y="585"/>
                  </a:lnTo>
                  <a:lnTo>
                    <a:pt x="923" y="576"/>
                  </a:lnTo>
                  <a:lnTo>
                    <a:pt x="988" y="660"/>
                  </a:lnTo>
                  <a:lnTo>
                    <a:pt x="1005" y="719"/>
                  </a:lnTo>
                  <a:lnTo>
                    <a:pt x="996" y="752"/>
                  </a:lnTo>
                  <a:lnTo>
                    <a:pt x="1041" y="777"/>
                  </a:lnTo>
                  <a:lnTo>
                    <a:pt x="1041" y="794"/>
                  </a:lnTo>
                  <a:lnTo>
                    <a:pt x="1083" y="806"/>
                  </a:lnTo>
                  <a:lnTo>
                    <a:pt x="1096" y="806"/>
                  </a:lnTo>
                  <a:lnTo>
                    <a:pt x="1096" y="772"/>
                  </a:lnTo>
                  <a:lnTo>
                    <a:pt x="1128" y="765"/>
                  </a:lnTo>
                  <a:lnTo>
                    <a:pt x="1138" y="724"/>
                  </a:lnTo>
                  <a:lnTo>
                    <a:pt x="1113" y="707"/>
                  </a:lnTo>
                  <a:lnTo>
                    <a:pt x="1096" y="689"/>
                  </a:lnTo>
                  <a:lnTo>
                    <a:pt x="1103" y="612"/>
                  </a:lnTo>
                  <a:lnTo>
                    <a:pt x="1120" y="600"/>
                  </a:lnTo>
                  <a:lnTo>
                    <a:pt x="1151" y="614"/>
                  </a:lnTo>
                  <a:lnTo>
                    <a:pt x="1162" y="609"/>
                  </a:lnTo>
                  <a:lnTo>
                    <a:pt x="1170" y="623"/>
                  </a:lnTo>
                  <a:lnTo>
                    <a:pt x="1247" y="662"/>
                  </a:lnTo>
                  <a:lnTo>
                    <a:pt x="1290" y="689"/>
                  </a:lnTo>
                  <a:lnTo>
                    <a:pt x="1298" y="714"/>
                  </a:lnTo>
                  <a:lnTo>
                    <a:pt x="1275" y="747"/>
                  </a:lnTo>
                  <a:lnTo>
                    <a:pt x="1288" y="784"/>
                  </a:lnTo>
                  <a:lnTo>
                    <a:pt x="1280" y="801"/>
                  </a:lnTo>
                  <a:lnTo>
                    <a:pt x="1223" y="806"/>
                  </a:lnTo>
                  <a:lnTo>
                    <a:pt x="1211" y="812"/>
                  </a:lnTo>
                  <a:lnTo>
                    <a:pt x="1214" y="824"/>
                  </a:lnTo>
                  <a:lnTo>
                    <a:pt x="1214" y="838"/>
                  </a:lnTo>
                  <a:lnTo>
                    <a:pt x="1167" y="843"/>
                  </a:lnTo>
                  <a:lnTo>
                    <a:pt x="1143" y="830"/>
                  </a:lnTo>
                  <a:lnTo>
                    <a:pt x="1113" y="830"/>
                  </a:lnTo>
                  <a:lnTo>
                    <a:pt x="1106" y="838"/>
                  </a:lnTo>
                  <a:lnTo>
                    <a:pt x="1113" y="855"/>
                  </a:lnTo>
                  <a:lnTo>
                    <a:pt x="1096" y="873"/>
                  </a:lnTo>
                  <a:lnTo>
                    <a:pt x="1091" y="892"/>
                  </a:lnTo>
                  <a:lnTo>
                    <a:pt x="1120" y="917"/>
                  </a:lnTo>
                  <a:lnTo>
                    <a:pt x="1101" y="962"/>
                  </a:lnTo>
                  <a:lnTo>
                    <a:pt x="1108" y="983"/>
                  </a:lnTo>
                  <a:lnTo>
                    <a:pt x="1106" y="996"/>
                  </a:lnTo>
                  <a:lnTo>
                    <a:pt x="1070" y="996"/>
                  </a:lnTo>
                  <a:lnTo>
                    <a:pt x="1046" y="1008"/>
                  </a:lnTo>
                  <a:lnTo>
                    <a:pt x="1065" y="1032"/>
                  </a:lnTo>
                  <a:lnTo>
                    <a:pt x="1053" y="1070"/>
                  </a:lnTo>
                  <a:lnTo>
                    <a:pt x="1016" y="1077"/>
                  </a:lnTo>
                  <a:lnTo>
                    <a:pt x="1020" y="1095"/>
                  </a:lnTo>
                  <a:lnTo>
                    <a:pt x="1010" y="1106"/>
                  </a:lnTo>
                  <a:lnTo>
                    <a:pt x="948" y="1101"/>
                  </a:lnTo>
                  <a:lnTo>
                    <a:pt x="923" y="1084"/>
                  </a:lnTo>
                  <a:lnTo>
                    <a:pt x="917" y="1046"/>
                  </a:lnTo>
                  <a:lnTo>
                    <a:pt x="903" y="1029"/>
                  </a:lnTo>
                  <a:lnTo>
                    <a:pt x="881" y="1046"/>
                  </a:lnTo>
                  <a:lnTo>
                    <a:pt x="840" y="1008"/>
                  </a:lnTo>
                  <a:lnTo>
                    <a:pt x="812" y="987"/>
                  </a:lnTo>
                  <a:lnTo>
                    <a:pt x="807" y="958"/>
                  </a:lnTo>
                  <a:lnTo>
                    <a:pt x="798" y="934"/>
                  </a:lnTo>
                  <a:lnTo>
                    <a:pt x="782" y="934"/>
                  </a:lnTo>
                  <a:lnTo>
                    <a:pt x="723" y="962"/>
                  </a:lnTo>
                  <a:lnTo>
                    <a:pt x="726" y="992"/>
                  </a:lnTo>
                  <a:lnTo>
                    <a:pt x="704" y="992"/>
                  </a:lnTo>
                  <a:lnTo>
                    <a:pt x="666" y="953"/>
                  </a:lnTo>
                  <a:lnTo>
                    <a:pt x="626" y="948"/>
                  </a:lnTo>
                  <a:lnTo>
                    <a:pt x="611" y="927"/>
                  </a:lnTo>
                  <a:lnTo>
                    <a:pt x="623" y="904"/>
                  </a:lnTo>
                  <a:lnTo>
                    <a:pt x="646" y="924"/>
                  </a:lnTo>
                  <a:lnTo>
                    <a:pt x="674" y="934"/>
                  </a:lnTo>
                  <a:lnTo>
                    <a:pt x="695" y="915"/>
                  </a:lnTo>
                  <a:lnTo>
                    <a:pt x="695" y="873"/>
                  </a:lnTo>
                  <a:lnTo>
                    <a:pt x="722" y="850"/>
                  </a:lnTo>
                  <a:lnTo>
                    <a:pt x="741" y="830"/>
                  </a:lnTo>
                  <a:lnTo>
                    <a:pt x="731" y="806"/>
                  </a:lnTo>
                  <a:lnTo>
                    <a:pt x="779" y="770"/>
                  </a:lnTo>
                  <a:lnTo>
                    <a:pt x="786" y="707"/>
                  </a:lnTo>
                  <a:lnTo>
                    <a:pt x="761" y="675"/>
                  </a:lnTo>
                  <a:lnTo>
                    <a:pt x="750" y="623"/>
                  </a:lnTo>
                  <a:lnTo>
                    <a:pt x="690" y="543"/>
                  </a:lnTo>
                  <a:lnTo>
                    <a:pt x="658" y="554"/>
                  </a:lnTo>
                  <a:lnTo>
                    <a:pt x="614" y="514"/>
                  </a:lnTo>
                  <a:lnTo>
                    <a:pt x="554" y="477"/>
                  </a:lnTo>
                  <a:lnTo>
                    <a:pt x="531" y="419"/>
                  </a:lnTo>
                  <a:lnTo>
                    <a:pt x="483" y="436"/>
                  </a:lnTo>
                  <a:lnTo>
                    <a:pt x="397" y="382"/>
                  </a:lnTo>
                  <a:lnTo>
                    <a:pt x="355" y="404"/>
                  </a:lnTo>
                  <a:lnTo>
                    <a:pt x="292" y="394"/>
                  </a:lnTo>
                  <a:lnTo>
                    <a:pt x="242" y="424"/>
                  </a:lnTo>
                  <a:lnTo>
                    <a:pt x="209" y="427"/>
                  </a:lnTo>
                  <a:lnTo>
                    <a:pt x="159" y="397"/>
                  </a:lnTo>
                  <a:lnTo>
                    <a:pt x="125" y="376"/>
                  </a:lnTo>
                  <a:lnTo>
                    <a:pt x="11" y="350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4625403" y="3777235"/>
              <a:ext cx="503062" cy="809653"/>
            </a:xfrm>
            <a:custGeom>
              <a:avLst/>
              <a:gdLst>
                <a:gd name="T0" fmla="*/ 278 w 482"/>
                <a:gd name="T1" fmla="*/ 340 h 849"/>
                <a:gd name="T2" fmla="*/ 270 w 482"/>
                <a:gd name="T3" fmla="*/ 193 h 849"/>
                <a:gd name="T4" fmla="*/ 294 w 482"/>
                <a:gd name="T5" fmla="*/ 144 h 849"/>
                <a:gd name="T6" fmla="*/ 292 w 482"/>
                <a:gd name="T7" fmla="*/ 77 h 849"/>
                <a:gd name="T8" fmla="*/ 306 w 482"/>
                <a:gd name="T9" fmla="*/ 30 h 849"/>
                <a:gd name="T10" fmla="*/ 295 w 482"/>
                <a:gd name="T11" fmla="*/ 0 h 849"/>
                <a:gd name="T12" fmla="*/ 245 w 482"/>
                <a:gd name="T13" fmla="*/ 17 h 849"/>
                <a:gd name="T14" fmla="*/ 227 w 482"/>
                <a:gd name="T15" fmla="*/ 58 h 849"/>
                <a:gd name="T16" fmla="*/ 207 w 482"/>
                <a:gd name="T17" fmla="*/ 73 h 849"/>
                <a:gd name="T18" fmla="*/ 142 w 482"/>
                <a:gd name="T19" fmla="*/ 146 h 849"/>
                <a:gd name="T20" fmla="*/ 94 w 482"/>
                <a:gd name="T21" fmla="*/ 144 h 849"/>
                <a:gd name="T22" fmla="*/ 82 w 482"/>
                <a:gd name="T23" fmla="*/ 191 h 849"/>
                <a:gd name="T24" fmla="*/ 142 w 482"/>
                <a:gd name="T25" fmla="*/ 227 h 849"/>
                <a:gd name="T26" fmla="*/ 178 w 482"/>
                <a:gd name="T27" fmla="*/ 262 h 849"/>
                <a:gd name="T28" fmla="*/ 171 w 482"/>
                <a:gd name="T29" fmla="*/ 309 h 849"/>
                <a:gd name="T30" fmla="*/ 125 w 482"/>
                <a:gd name="T31" fmla="*/ 323 h 849"/>
                <a:gd name="T32" fmla="*/ 118 w 482"/>
                <a:gd name="T33" fmla="*/ 335 h 849"/>
                <a:gd name="T34" fmla="*/ 85 w 482"/>
                <a:gd name="T35" fmla="*/ 348 h 849"/>
                <a:gd name="T36" fmla="*/ 47 w 482"/>
                <a:gd name="T37" fmla="*/ 340 h 849"/>
                <a:gd name="T38" fmla="*/ 47 w 482"/>
                <a:gd name="T39" fmla="*/ 356 h 849"/>
                <a:gd name="T40" fmla="*/ 31 w 482"/>
                <a:gd name="T41" fmla="*/ 381 h 849"/>
                <a:gd name="T42" fmla="*/ 38 w 482"/>
                <a:gd name="T43" fmla="*/ 428 h 849"/>
                <a:gd name="T44" fmla="*/ 42 w 482"/>
                <a:gd name="T45" fmla="*/ 451 h 849"/>
                <a:gd name="T46" fmla="*/ 0 w 482"/>
                <a:gd name="T47" fmla="*/ 459 h 849"/>
                <a:gd name="T48" fmla="*/ 5 w 482"/>
                <a:gd name="T49" fmla="*/ 501 h 849"/>
                <a:gd name="T50" fmla="*/ 21 w 482"/>
                <a:gd name="T51" fmla="*/ 518 h 849"/>
                <a:gd name="T52" fmla="*/ 78 w 482"/>
                <a:gd name="T53" fmla="*/ 511 h 849"/>
                <a:gd name="T54" fmla="*/ 91 w 482"/>
                <a:gd name="T55" fmla="*/ 525 h 849"/>
                <a:gd name="T56" fmla="*/ 148 w 482"/>
                <a:gd name="T57" fmla="*/ 549 h 849"/>
                <a:gd name="T58" fmla="*/ 220 w 482"/>
                <a:gd name="T59" fmla="*/ 557 h 849"/>
                <a:gd name="T60" fmla="*/ 254 w 482"/>
                <a:gd name="T61" fmla="*/ 565 h 849"/>
                <a:gd name="T62" fmla="*/ 247 w 482"/>
                <a:gd name="T63" fmla="*/ 534 h 849"/>
                <a:gd name="T64" fmla="*/ 278 w 482"/>
                <a:gd name="T65" fmla="*/ 503 h 849"/>
                <a:gd name="T66" fmla="*/ 270 w 482"/>
                <a:gd name="T67" fmla="*/ 488 h 849"/>
                <a:gd name="T68" fmla="*/ 240 w 482"/>
                <a:gd name="T69" fmla="*/ 470 h 849"/>
                <a:gd name="T70" fmla="*/ 299 w 482"/>
                <a:gd name="T71" fmla="*/ 464 h 849"/>
                <a:gd name="T72" fmla="*/ 317 w 482"/>
                <a:gd name="T73" fmla="*/ 468 h 849"/>
                <a:gd name="T74" fmla="*/ 333 w 482"/>
                <a:gd name="T75" fmla="*/ 436 h 849"/>
                <a:gd name="T76" fmla="*/ 285 w 482"/>
                <a:gd name="T77" fmla="*/ 360 h 849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482"/>
                <a:gd name="T118" fmla="*/ 0 h 849"/>
                <a:gd name="T119" fmla="*/ 482 w 482"/>
                <a:gd name="T120" fmla="*/ 849 h 849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482" h="849">
                  <a:moveTo>
                    <a:pt x="412" y="534"/>
                  </a:moveTo>
                  <a:lnTo>
                    <a:pt x="401" y="504"/>
                  </a:lnTo>
                  <a:lnTo>
                    <a:pt x="424" y="431"/>
                  </a:lnTo>
                  <a:lnTo>
                    <a:pt x="390" y="287"/>
                  </a:lnTo>
                  <a:lnTo>
                    <a:pt x="412" y="248"/>
                  </a:lnTo>
                  <a:lnTo>
                    <a:pt x="424" y="213"/>
                  </a:lnTo>
                  <a:lnTo>
                    <a:pt x="393" y="156"/>
                  </a:lnTo>
                  <a:lnTo>
                    <a:pt x="421" y="114"/>
                  </a:lnTo>
                  <a:lnTo>
                    <a:pt x="426" y="73"/>
                  </a:lnTo>
                  <a:lnTo>
                    <a:pt x="441" y="44"/>
                  </a:lnTo>
                  <a:lnTo>
                    <a:pt x="438" y="10"/>
                  </a:lnTo>
                  <a:lnTo>
                    <a:pt x="426" y="0"/>
                  </a:lnTo>
                  <a:lnTo>
                    <a:pt x="406" y="22"/>
                  </a:lnTo>
                  <a:lnTo>
                    <a:pt x="353" y="25"/>
                  </a:lnTo>
                  <a:lnTo>
                    <a:pt x="325" y="64"/>
                  </a:lnTo>
                  <a:lnTo>
                    <a:pt x="327" y="86"/>
                  </a:lnTo>
                  <a:lnTo>
                    <a:pt x="322" y="100"/>
                  </a:lnTo>
                  <a:lnTo>
                    <a:pt x="299" y="109"/>
                  </a:lnTo>
                  <a:lnTo>
                    <a:pt x="216" y="223"/>
                  </a:lnTo>
                  <a:lnTo>
                    <a:pt x="205" y="217"/>
                  </a:lnTo>
                  <a:lnTo>
                    <a:pt x="185" y="212"/>
                  </a:lnTo>
                  <a:lnTo>
                    <a:pt x="136" y="213"/>
                  </a:lnTo>
                  <a:lnTo>
                    <a:pt x="121" y="236"/>
                  </a:lnTo>
                  <a:lnTo>
                    <a:pt x="118" y="283"/>
                  </a:lnTo>
                  <a:lnTo>
                    <a:pt x="126" y="297"/>
                  </a:lnTo>
                  <a:lnTo>
                    <a:pt x="205" y="337"/>
                  </a:lnTo>
                  <a:lnTo>
                    <a:pt x="249" y="363"/>
                  </a:lnTo>
                  <a:lnTo>
                    <a:pt x="257" y="389"/>
                  </a:lnTo>
                  <a:lnTo>
                    <a:pt x="233" y="421"/>
                  </a:lnTo>
                  <a:lnTo>
                    <a:pt x="247" y="458"/>
                  </a:lnTo>
                  <a:lnTo>
                    <a:pt x="238" y="475"/>
                  </a:lnTo>
                  <a:lnTo>
                    <a:pt x="181" y="480"/>
                  </a:lnTo>
                  <a:lnTo>
                    <a:pt x="169" y="486"/>
                  </a:lnTo>
                  <a:lnTo>
                    <a:pt x="171" y="497"/>
                  </a:lnTo>
                  <a:lnTo>
                    <a:pt x="171" y="512"/>
                  </a:lnTo>
                  <a:lnTo>
                    <a:pt x="122" y="517"/>
                  </a:lnTo>
                  <a:lnTo>
                    <a:pt x="98" y="504"/>
                  </a:lnTo>
                  <a:lnTo>
                    <a:pt x="68" y="504"/>
                  </a:lnTo>
                  <a:lnTo>
                    <a:pt x="60" y="512"/>
                  </a:lnTo>
                  <a:lnTo>
                    <a:pt x="68" y="529"/>
                  </a:lnTo>
                  <a:lnTo>
                    <a:pt x="50" y="547"/>
                  </a:lnTo>
                  <a:lnTo>
                    <a:pt x="45" y="566"/>
                  </a:lnTo>
                  <a:lnTo>
                    <a:pt x="75" y="592"/>
                  </a:lnTo>
                  <a:lnTo>
                    <a:pt x="55" y="636"/>
                  </a:lnTo>
                  <a:lnTo>
                    <a:pt x="63" y="657"/>
                  </a:lnTo>
                  <a:lnTo>
                    <a:pt x="60" y="670"/>
                  </a:lnTo>
                  <a:lnTo>
                    <a:pt x="24" y="670"/>
                  </a:lnTo>
                  <a:lnTo>
                    <a:pt x="0" y="682"/>
                  </a:lnTo>
                  <a:lnTo>
                    <a:pt x="19" y="707"/>
                  </a:lnTo>
                  <a:lnTo>
                    <a:pt x="7" y="744"/>
                  </a:lnTo>
                  <a:lnTo>
                    <a:pt x="30" y="747"/>
                  </a:lnTo>
                  <a:lnTo>
                    <a:pt x="30" y="769"/>
                  </a:lnTo>
                  <a:lnTo>
                    <a:pt x="46" y="771"/>
                  </a:lnTo>
                  <a:lnTo>
                    <a:pt x="113" y="759"/>
                  </a:lnTo>
                  <a:lnTo>
                    <a:pt x="126" y="763"/>
                  </a:lnTo>
                  <a:lnTo>
                    <a:pt x="131" y="779"/>
                  </a:lnTo>
                  <a:lnTo>
                    <a:pt x="155" y="787"/>
                  </a:lnTo>
                  <a:lnTo>
                    <a:pt x="213" y="815"/>
                  </a:lnTo>
                  <a:lnTo>
                    <a:pt x="247" y="802"/>
                  </a:lnTo>
                  <a:lnTo>
                    <a:pt x="317" y="827"/>
                  </a:lnTo>
                  <a:lnTo>
                    <a:pt x="332" y="848"/>
                  </a:lnTo>
                  <a:lnTo>
                    <a:pt x="367" y="839"/>
                  </a:lnTo>
                  <a:lnTo>
                    <a:pt x="362" y="802"/>
                  </a:lnTo>
                  <a:lnTo>
                    <a:pt x="356" y="792"/>
                  </a:lnTo>
                  <a:lnTo>
                    <a:pt x="362" y="763"/>
                  </a:lnTo>
                  <a:lnTo>
                    <a:pt x="401" y="747"/>
                  </a:lnTo>
                  <a:lnTo>
                    <a:pt x="411" y="731"/>
                  </a:lnTo>
                  <a:lnTo>
                    <a:pt x="390" y="725"/>
                  </a:lnTo>
                  <a:lnTo>
                    <a:pt x="367" y="720"/>
                  </a:lnTo>
                  <a:lnTo>
                    <a:pt x="346" y="697"/>
                  </a:lnTo>
                  <a:lnTo>
                    <a:pt x="356" y="688"/>
                  </a:lnTo>
                  <a:lnTo>
                    <a:pt x="431" y="688"/>
                  </a:lnTo>
                  <a:lnTo>
                    <a:pt x="448" y="688"/>
                  </a:lnTo>
                  <a:lnTo>
                    <a:pt x="458" y="694"/>
                  </a:lnTo>
                  <a:lnTo>
                    <a:pt x="481" y="677"/>
                  </a:lnTo>
                  <a:lnTo>
                    <a:pt x="481" y="647"/>
                  </a:lnTo>
                  <a:lnTo>
                    <a:pt x="412" y="547"/>
                  </a:lnTo>
                  <a:lnTo>
                    <a:pt x="412" y="534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5505008" y="4237265"/>
              <a:ext cx="468419" cy="519481"/>
            </a:xfrm>
            <a:custGeom>
              <a:avLst/>
              <a:gdLst>
                <a:gd name="T0" fmla="*/ 74 w 451"/>
                <a:gd name="T1" fmla="*/ 0 h 543"/>
                <a:gd name="T2" fmla="*/ 128 w 451"/>
                <a:gd name="T3" fmla="*/ 31 h 543"/>
                <a:gd name="T4" fmla="*/ 170 w 451"/>
                <a:gd name="T5" fmla="*/ 49 h 543"/>
                <a:gd name="T6" fmla="*/ 190 w 451"/>
                <a:gd name="T7" fmla="*/ 52 h 543"/>
                <a:gd name="T8" fmla="*/ 201 w 451"/>
                <a:gd name="T9" fmla="*/ 97 h 543"/>
                <a:gd name="T10" fmla="*/ 234 w 451"/>
                <a:gd name="T11" fmla="*/ 116 h 543"/>
                <a:gd name="T12" fmla="*/ 259 w 451"/>
                <a:gd name="T13" fmla="*/ 100 h 543"/>
                <a:gd name="T14" fmla="*/ 268 w 451"/>
                <a:gd name="T15" fmla="*/ 126 h 543"/>
                <a:gd name="T16" fmla="*/ 237 w 451"/>
                <a:gd name="T17" fmla="*/ 143 h 543"/>
                <a:gd name="T18" fmla="*/ 226 w 451"/>
                <a:gd name="T19" fmla="*/ 165 h 543"/>
                <a:gd name="T20" fmla="*/ 259 w 451"/>
                <a:gd name="T21" fmla="*/ 197 h 543"/>
                <a:gd name="T22" fmla="*/ 310 w 451"/>
                <a:gd name="T23" fmla="*/ 222 h 543"/>
                <a:gd name="T24" fmla="*/ 302 w 451"/>
                <a:gd name="T25" fmla="*/ 262 h 543"/>
                <a:gd name="T26" fmla="*/ 302 w 451"/>
                <a:gd name="T27" fmla="*/ 283 h 543"/>
                <a:gd name="T28" fmla="*/ 274 w 451"/>
                <a:gd name="T29" fmla="*/ 298 h 543"/>
                <a:gd name="T30" fmla="*/ 251 w 451"/>
                <a:gd name="T31" fmla="*/ 361 h 543"/>
                <a:gd name="T32" fmla="*/ 232 w 451"/>
                <a:gd name="T33" fmla="*/ 352 h 543"/>
                <a:gd name="T34" fmla="*/ 182 w 451"/>
                <a:gd name="T35" fmla="*/ 335 h 543"/>
                <a:gd name="T36" fmla="*/ 143 w 451"/>
                <a:gd name="T37" fmla="*/ 359 h 543"/>
                <a:gd name="T38" fmla="*/ 154 w 451"/>
                <a:gd name="T39" fmla="*/ 331 h 543"/>
                <a:gd name="T40" fmla="*/ 110 w 451"/>
                <a:gd name="T41" fmla="*/ 346 h 543"/>
                <a:gd name="T42" fmla="*/ 88 w 451"/>
                <a:gd name="T43" fmla="*/ 269 h 543"/>
                <a:gd name="T44" fmla="*/ 68 w 451"/>
                <a:gd name="T45" fmla="*/ 257 h 543"/>
                <a:gd name="T46" fmla="*/ 50 w 451"/>
                <a:gd name="T47" fmla="*/ 216 h 543"/>
                <a:gd name="T48" fmla="*/ 71 w 451"/>
                <a:gd name="T49" fmla="*/ 190 h 543"/>
                <a:gd name="T50" fmla="*/ 61 w 451"/>
                <a:gd name="T51" fmla="*/ 153 h 543"/>
                <a:gd name="T52" fmla="*/ 19 w 451"/>
                <a:gd name="T53" fmla="*/ 151 h 543"/>
                <a:gd name="T54" fmla="*/ 19 w 451"/>
                <a:gd name="T55" fmla="*/ 114 h 543"/>
                <a:gd name="T56" fmla="*/ 34 w 451"/>
                <a:gd name="T57" fmla="*/ 83 h 543"/>
                <a:gd name="T58" fmla="*/ 42 w 451"/>
                <a:gd name="T59" fmla="*/ 44 h 543"/>
                <a:gd name="T60" fmla="*/ 68 w 451"/>
                <a:gd name="T61" fmla="*/ 70 h 543"/>
                <a:gd name="T62" fmla="*/ 94 w 451"/>
                <a:gd name="T63" fmla="*/ 48 h 543"/>
                <a:gd name="T64" fmla="*/ 68 w 451"/>
                <a:gd name="T65" fmla="*/ 20 h 543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451"/>
                <a:gd name="T100" fmla="*/ 0 h 543"/>
                <a:gd name="T101" fmla="*/ 451 w 451"/>
                <a:gd name="T102" fmla="*/ 543 h 543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451" h="543">
                  <a:moveTo>
                    <a:pt x="91" y="4"/>
                  </a:moveTo>
                  <a:lnTo>
                    <a:pt x="108" y="0"/>
                  </a:lnTo>
                  <a:lnTo>
                    <a:pt x="162" y="22"/>
                  </a:lnTo>
                  <a:lnTo>
                    <a:pt x="186" y="46"/>
                  </a:lnTo>
                  <a:lnTo>
                    <a:pt x="230" y="58"/>
                  </a:lnTo>
                  <a:lnTo>
                    <a:pt x="247" y="73"/>
                  </a:lnTo>
                  <a:lnTo>
                    <a:pt x="271" y="71"/>
                  </a:lnTo>
                  <a:lnTo>
                    <a:pt x="276" y="77"/>
                  </a:lnTo>
                  <a:lnTo>
                    <a:pt x="268" y="133"/>
                  </a:lnTo>
                  <a:lnTo>
                    <a:pt x="292" y="143"/>
                  </a:lnTo>
                  <a:lnTo>
                    <a:pt x="303" y="164"/>
                  </a:lnTo>
                  <a:lnTo>
                    <a:pt x="339" y="171"/>
                  </a:lnTo>
                  <a:lnTo>
                    <a:pt x="351" y="146"/>
                  </a:lnTo>
                  <a:lnTo>
                    <a:pt x="376" y="148"/>
                  </a:lnTo>
                  <a:lnTo>
                    <a:pt x="391" y="169"/>
                  </a:lnTo>
                  <a:lnTo>
                    <a:pt x="388" y="187"/>
                  </a:lnTo>
                  <a:lnTo>
                    <a:pt x="344" y="194"/>
                  </a:lnTo>
                  <a:lnTo>
                    <a:pt x="344" y="212"/>
                  </a:lnTo>
                  <a:lnTo>
                    <a:pt x="344" y="225"/>
                  </a:lnTo>
                  <a:lnTo>
                    <a:pt x="328" y="244"/>
                  </a:lnTo>
                  <a:lnTo>
                    <a:pt x="339" y="267"/>
                  </a:lnTo>
                  <a:lnTo>
                    <a:pt x="376" y="292"/>
                  </a:lnTo>
                  <a:lnTo>
                    <a:pt x="379" y="320"/>
                  </a:lnTo>
                  <a:lnTo>
                    <a:pt x="450" y="328"/>
                  </a:lnTo>
                  <a:lnTo>
                    <a:pt x="450" y="366"/>
                  </a:lnTo>
                  <a:lnTo>
                    <a:pt x="438" y="388"/>
                  </a:lnTo>
                  <a:lnTo>
                    <a:pt x="447" y="406"/>
                  </a:lnTo>
                  <a:lnTo>
                    <a:pt x="438" y="418"/>
                  </a:lnTo>
                  <a:lnTo>
                    <a:pt x="411" y="423"/>
                  </a:lnTo>
                  <a:lnTo>
                    <a:pt x="398" y="441"/>
                  </a:lnTo>
                  <a:lnTo>
                    <a:pt x="400" y="483"/>
                  </a:lnTo>
                  <a:lnTo>
                    <a:pt x="364" y="534"/>
                  </a:lnTo>
                  <a:lnTo>
                    <a:pt x="357" y="542"/>
                  </a:lnTo>
                  <a:lnTo>
                    <a:pt x="337" y="521"/>
                  </a:lnTo>
                  <a:lnTo>
                    <a:pt x="286" y="521"/>
                  </a:lnTo>
                  <a:lnTo>
                    <a:pt x="264" y="496"/>
                  </a:lnTo>
                  <a:lnTo>
                    <a:pt x="223" y="539"/>
                  </a:lnTo>
                  <a:lnTo>
                    <a:pt x="207" y="531"/>
                  </a:lnTo>
                  <a:lnTo>
                    <a:pt x="225" y="498"/>
                  </a:lnTo>
                  <a:lnTo>
                    <a:pt x="223" y="490"/>
                  </a:lnTo>
                  <a:lnTo>
                    <a:pt x="207" y="485"/>
                  </a:lnTo>
                  <a:lnTo>
                    <a:pt x="159" y="512"/>
                  </a:lnTo>
                  <a:lnTo>
                    <a:pt x="112" y="423"/>
                  </a:lnTo>
                  <a:lnTo>
                    <a:pt x="127" y="398"/>
                  </a:lnTo>
                  <a:lnTo>
                    <a:pt x="121" y="388"/>
                  </a:lnTo>
                  <a:lnTo>
                    <a:pt x="98" y="380"/>
                  </a:lnTo>
                  <a:lnTo>
                    <a:pt x="56" y="354"/>
                  </a:lnTo>
                  <a:lnTo>
                    <a:pt x="73" y="320"/>
                  </a:lnTo>
                  <a:lnTo>
                    <a:pt x="98" y="309"/>
                  </a:lnTo>
                  <a:lnTo>
                    <a:pt x="103" y="281"/>
                  </a:lnTo>
                  <a:lnTo>
                    <a:pt x="93" y="231"/>
                  </a:lnTo>
                  <a:lnTo>
                    <a:pt x="88" y="226"/>
                  </a:lnTo>
                  <a:lnTo>
                    <a:pt x="63" y="254"/>
                  </a:lnTo>
                  <a:lnTo>
                    <a:pt x="27" y="223"/>
                  </a:lnTo>
                  <a:lnTo>
                    <a:pt x="0" y="189"/>
                  </a:lnTo>
                  <a:lnTo>
                    <a:pt x="27" y="169"/>
                  </a:lnTo>
                  <a:lnTo>
                    <a:pt x="36" y="135"/>
                  </a:lnTo>
                  <a:lnTo>
                    <a:pt x="50" y="123"/>
                  </a:lnTo>
                  <a:lnTo>
                    <a:pt x="49" y="76"/>
                  </a:lnTo>
                  <a:lnTo>
                    <a:pt x="61" y="65"/>
                  </a:lnTo>
                  <a:lnTo>
                    <a:pt x="84" y="83"/>
                  </a:lnTo>
                  <a:lnTo>
                    <a:pt x="98" y="103"/>
                  </a:lnTo>
                  <a:lnTo>
                    <a:pt x="127" y="83"/>
                  </a:lnTo>
                  <a:lnTo>
                    <a:pt x="136" y="71"/>
                  </a:lnTo>
                  <a:lnTo>
                    <a:pt x="132" y="46"/>
                  </a:lnTo>
                  <a:lnTo>
                    <a:pt x="98" y="29"/>
                  </a:lnTo>
                  <a:lnTo>
                    <a:pt x="91" y="4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1"/>
            <p:cNvSpPr>
              <a:spLocks/>
            </p:cNvSpPr>
            <p:nvPr/>
          </p:nvSpPr>
          <p:spPr bwMode="auto">
            <a:xfrm>
              <a:off x="5620983" y="4157999"/>
              <a:ext cx="554272" cy="404827"/>
            </a:xfrm>
            <a:custGeom>
              <a:avLst/>
              <a:gdLst>
                <a:gd name="T0" fmla="*/ 341 w 533"/>
                <a:gd name="T1" fmla="*/ 226 h 427"/>
                <a:gd name="T2" fmla="*/ 333 w 533"/>
                <a:gd name="T3" fmla="*/ 251 h 427"/>
                <a:gd name="T4" fmla="*/ 323 w 533"/>
                <a:gd name="T5" fmla="*/ 264 h 427"/>
                <a:gd name="T6" fmla="*/ 304 w 533"/>
                <a:gd name="T7" fmla="*/ 285 h 427"/>
                <a:gd name="T8" fmla="*/ 275 w 533"/>
                <a:gd name="T9" fmla="*/ 280 h 427"/>
                <a:gd name="T10" fmla="*/ 252 w 533"/>
                <a:gd name="T11" fmla="*/ 267 h 427"/>
                <a:gd name="T12" fmla="*/ 237 w 533"/>
                <a:gd name="T13" fmla="*/ 274 h 427"/>
                <a:gd name="T14" fmla="*/ 188 w 533"/>
                <a:gd name="T15" fmla="*/ 268 h 427"/>
                <a:gd name="T16" fmla="*/ 186 w 533"/>
                <a:gd name="T17" fmla="*/ 250 h 427"/>
                <a:gd name="T18" fmla="*/ 160 w 533"/>
                <a:gd name="T19" fmla="*/ 232 h 427"/>
                <a:gd name="T20" fmla="*/ 153 w 533"/>
                <a:gd name="T21" fmla="*/ 217 h 427"/>
                <a:gd name="T22" fmla="*/ 164 w 533"/>
                <a:gd name="T23" fmla="*/ 205 h 427"/>
                <a:gd name="T24" fmla="*/ 164 w 533"/>
                <a:gd name="T25" fmla="*/ 196 h 427"/>
                <a:gd name="T26" fmla="*/ 164 w 533"/>
                <a:gd name="T27" fmla="*/ 184 h 427"/>
                <a:gd name="T28" fmla="*/ 195 w 533"/>
                <a:gd name="T29" fmla="*/ 179 h 427"/>
                <a:gd name="T30" fmla="*/ 196 w 533"/>
                <a:gd name="T31" fmla="*/ 167 h 427"/>
                <a:gd name="T32" fmla="*/ 186 w 533"/>
                <a:gd name="T33" fmla="*/ 153 h 427"/>
                <a:gd name="T34" fmla="*/ 168 w 533"/>
                <a:gd name="T35" fmla="*/ 152 h 427"/>
                <a:gd name="T36" fmla="*/ 160 w 533"/>
                <a:gd name="T37" fmla="*/ 168 h 427"/>
                <a:gd name="T38" fmla="*/ 135 w 533"/>
                <a:gd name="T39" fmla="*/ 164 h 427"/>
                <a:gd name="T40" fmla="*/ 128 w 533"/>
                <a:gd name="T41" fmla="*/ 151 h 427"/>
                <a:gd name="T42" fmla="*/ 112 w 533"/>
                <a:gd name="T43" fmla="*/ 143 h 427"/>
                <a:gd name="T44" fmla="*/ 117 w 533"/>
                <a:gd name="T45" fmla="*/ 106 h 427"/>
                <a:gd name="T46" fmla="*/ 113 w 533"/>
                <a:gd name="T47" fmla="*/ 102 h 427"/>
                <a:gd name="T48" fmla="*/ 96 w 533"/>
                <a:gd name="T49" fmla="*/ 103 h 427"/>
                <a:gd name="T50" fmla="*/ 85 w 533"/>
                <a:gd name="T51" fmla="*/ 93 h 427"/>
                <a:gd name="T52" fmla="*/ 54 w 533"/>
                <a:gd name="T53" fmla="*/ 85 h 427"/>
                <a:gd name="T54" fmla="*/ 37 w 533"/>
                <a:gd name="T55" fmla="*/ 69 h 427"/>
                <a:gd name="T56" fmla="*/ 0 w 533"/>
                <a:gd name="T57" fmla="*/ 54 h 427"/>
                <a:gd name="T58" fmla="*/ 3 w 533"/>
                <a:gd name="T59" fmla="*/ 38 h 427"/>
                <a:gd name="T60" fmla="*/ 19 w 533"/>
                <a:gd name="T61" fmla="*/ 33 h 427"/>
                <a:gd name="T62" fmla="*/ 46 w 533"/>
                <a:gd name="T63" fmla="*/ 54 h 427"/>
                <a:gd name="T64" fmla="*/ 54 w 533"/>
                <a:gd name="T65" fmla="*/ 54 h 427"/>
                <a:gd name="T66" fmla="*/ 80 w 533"/>
                <a:gd name="T67" fmla="*/ 52 h 427"/>
                <a:gd name="T68" fmla="*/ 94 w 533"/>
                <a:gd name="T69" fmla="*/ 41 h 427"/>
                <a:gd name="T70" fmla="*/ 115 w 533"/>
                <a:gd name="T71" fmla="*/ 57 h 427"/>
                <a:gd name="T72" fmla="*/ 124 w 533"/>
                <a:gd name="T73" fmla="*/ 42 h 427"/>
                <a:gd name="T74" fmla="*/ 125 w 533"/>
                <a:gd name="T75" fmla="*/ 34 h 427"/>
                <a:gd name="T76" fmla="*/ 142 w 533"/>
                <a:gd name="T77" fmla="*/ 24 h 427"/>
                <a:gd name="T78" fmla="*/ 148 w 533"/>
                <a:gd name="T79" fmla="*/ 3 h 427"/>
                <a:gd name="T80" fmla="*/ 164 w 533"/>
                <a:gd name="T81" fmla="*/ 0 h 427"/>
                <a:gd name="T82" fmla="*/ 207 w 533"/>
                <a:gd name="T83" fmla="*/ 29 h 427"/>
                <a:gd name="T84" fmla="*/ 237 w 533"/>
                <a:gd name="T85" fmla="*/ 41 h 427"/>
                <a:gd name="T86" fmla="*/ 295 w 533"/>
                <a:gd name="T87" fmla="*/ 134 h 427"/>
                <a:gd name="T88" fmla="*/ 291 w 533"/>
                <a:gd name="T89" fmla="*/ 143 h 427"/>
                <a:gd name="T90" fmla="*/ 331 w 533"/>
                <a:gd name="T91" fmla="*/ 161 h 427"/>
                <a:gd name="T92" fmla="*/ 341 w 533"/>
                <a:gd name="T93" fmla="*/ 177 h 427"/>
                <a:gd name="T94" fmla="*/ 358 w 533"/>
                <a:gd name="T95" fmla="*/ 185 h 427"/>
                <a:gd name="T96" fmla="*/ 367 w 533"/>
                <a:gd name="T97" fmla="*/ 202 h 427"/>
                <a:gd name="T98" fmla="*/ 356 w 533"/>
                <a:gd name="T99" fmla="*/ 206 h 427"/>
                <a:gd name="T100" fmla="*/ 336 w 533"/>
                <a:gd name="T101" fmla="*/ 200 h 427"/>
                <a:gd name="T102" fmla="*/ 308 w 533"/>
                <a:gd name="T103" fmla="*/ 200 h 427"/>
                <a:gd name="T104" fmla="*/ 282 w 533"/>
                <a:gd name="T105" fmla="*/ 192 h 427"/>
                <a:gd name="T106" fmla="*/ 275 w 533"/>
                <a:gd name="T107" fmla="*/ 200 h 427"/>
                <a:gd name="T108" fmla="*/ 296 w 533"/>
                <a:gd name="T109" fmla="*/ 206 h 427"/>
                <a:gd name="T110" fmla="*/ 320 w 533"/>
                <a:gd name="T111" fmla="*/ 216 h 427"/>
                <a:gd name="T112" fmla="*/ 341 w 533"/>
                <a:gd name="T113" fmla="*/ 226 h 42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533"/>
                <a:gd name="T172" fmla="*/ 0 h 427"/>
                <a:gd name="T173" fmla="*/ 533 w 533"/>
                <a:gd name="T174" fmla="*/ 427 h 427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533" h="427">
                  <a:moveTo>
                    <a:pt x="494" y="338"/>
                  </a:moveTo>
                  <a:lnTo>
                    <a:pt x="483" y="374"/>
                  </a:lnTo>
                  <a:lnTo>
                    <a:pt x="468" y="394"/>
                  </a:lnTo>
                  <a:lnTo>
                    <a:pt x="441" y="426"/>
                  </a:lnTo>
                  <a:lnTo>
                    <a:pt x="398" y="418"/>
                  </a:lnTo>
                  <a:lnTo>
                    <a:pt x="365" y="399"/>
                  </a:lnTo>
                  <a:lnTo>
                    <a:pt x="343" y="409"/>
                  </a:lnTo>
                  <a:lnTo>
                    <a:pt x="272" y="400"/>
                  </a:lnTo>
                  <a:lnTo>
                    <a:pt x="270" y="373"/>
                  </a:lnTo>
                  <a:lnTo>
                    <a:pt x="232" y="347"/>
                  </a:lnTo>
                  <a:lnTo>
                    <a:pt x="222" y="324"/>
                  </a:lnTo>
                  <a:lnTo>
                    <a:pt x="237" y="306"/>
                  </a:lnTo>
                  <a:lnTo>
                    <a:pt x="237" y="292"/>
                  </a:lnTo>
                  <a:lnTo>
                    <a:pt x="237" y="274"/>
                  </a:lnTo>
                  <a:lnTo>
                    <a:pt x="282" y="267"/>
                  </a:lnTo>
                  <a:lnTo>
                    <a:pt x="284" y="249"/>
                  </a:lnTo>
                  <a:lnTo>
                    <a:pt x="270" y="229"/>
                  </a:lnTo>
                  <a:lnTo>
                    <a:pt x="244" y="227"/>
                  </a:lnTo>
                  <a:lnTo>
                    <a:pt x="232" y="251"/>
                  </a:lnTo>
                  <a:lnTo>
                    <a:pt x="196" y="245"/>
                  </a:lnTo>
                  <a:lnTo>
                    <a:pt x="186" y="225"/>
                  </a:lnTo>
                  <a:lnTo>
                    <a:pt x="162" y="213"/>
                  </a:lnTo>
                  <a:lnTo>
                    <a:pt x="169" y="158"/>
                  </a:lnTo>
                  <a:lnTo>
                    <a:pt x="164" y="152"/>
                  </a:lnTo>
                  <a:lnTo>
                    <a:pt x="139" y="154"/>
                  </a:lnTo>
                  <a:lnTo>
                    <a:pt x="123" y="139"/>
                  </a:lnTo>
                  <a:lnTo>
                    <a:pt x="78" y="127"/>
                  </a:lnTo>
                  <a:lnTo>
                    <a:pt x="54" y="103"/>
                  </a:lnTo>
                  <a:lnTo>
                    <a:pt x="0" y="80"/>
                  </a:lnTo>
                  <a:lnTo>
                    <a:pt x="4" y="56"/>
                  </a:lnTo>
                  <a:lnTo>
                    <a:pt x="27" y="49"/>
                  </a:lnTo>
                  <a:lnTo>
                    <a:pt x="66" y="80"/>
                  </a:lnTo>
                  <a:lnTo>
                    <a:pt x="78" y="80"/>
                  </a:lnTo>
                  <a:lnTo>
                    <a:pt x="116" y="78"/>
                  </a:lnTo>
                  <a:lnTo>
                    <a:pt x="136" y="61"/>
                  </a:lnTo>
                  <a:lnTo>
                    <a:pt x="166" y="85"/>
                  </a:lnTo>
                  <a:lnTo>
                    <a:pt x="180" y="63"/>
                  </a:lnTo>
                  <a:lnTo>
                    <a:pt x="181" y="51"/>
                  </a:lnTo>
                  <a:lnTo>
                    <a:pt x="206" y="36"/>
                  </a:lnTo>
                  <a:lnTo>
                    <a:pt x="214" y="4"/>
                  </a:lnTo>
                  <a:lnTo>
                    <a:pt x="237" y="0"/>
                  </a:lnTo>
                  <a:lnTo>
                    <a:pt x="300" y="44"/>
                  </a:lnTo>
                  <a:lnTo>
                    <a:pt x="343" y="61"/>
                  </a:lnTo>
                  <a:lnTo>
                    <a:pt x="427" y="200"/>
                  </a:lnTo>
                  <a:lnTo>
                    <a:pt x="422" y="213"/>
                  </a:lnTo>
                  <a:lnTo>
                    <a:pt x="479" y="240"/>
                  </a:lnTo>
                  <a:lnTo>
                    <a:pt x="494" y="264"/>
                  </a:lnTo>
                  <a:lnTo>
                    <a:pt x="519" y="276"/>
                  </a:lnTo>
                  <a:lnTo>
                    <a:pt x="532" y="302"/>
                  </a:lnTo>
                  <a:lnTo>
                    <a:pt x="515" y="308"/>
                  </a:lnTo>
                  <a:lnTo>
                    <a:pt x="487" y="298"/>
                  </a:lnTo>
                  <a:lnTo>
                    <a:pt x="446" y="298"/>
                  </a:lnTo>
                  <a:lnTo>
                    <a:pt x="409" y="286"/>
                  </a:lnTo>
                  <a:lnTo>
                    <a:pt x="398" y="298"/>
                  </a:lnTo>
                  <a:lnTo>
                    <a:pt x="429" y="308"/>
                  </a:lnTo>
                  <a:lnTo>
                    <a:pt x="463" y="323"/>
                  </a:lnTo>
                  <a:lnTo>
                    <a:pt x="494" y="338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2"/>
            <p:cNvSpPr>
              <a:spLocks/>
            </p:cNvSpPr>
            <p:nvPr/>
          </p:nvSpPr>
          <p:spPr bwMode="auto">
            <a:xfrm>
              <a:off x="6113502" y="4484974"/>
              <a:ext cx="78321" cy="76436"/>
            </a:xfrm>
            <a:custGeom>
              <a:avLst/>
              <a:gdLst>
                <a:gd name="T0" fmla="*/ 22 w 76"/>
                <a:gd name="T1" fmla="*/ 53 h 80"/>
                <a:gd name="T2" fmla="*/ 0 w 76"/>
                <a:gd name="T3" fmla="*/ 35 h 80"/>
                <a:gd name="T4" fmla="*/ 10 w 76"/>
                <a:gd name="T5" fmla="*/ 22 h 80"/>
                <a:gd name="T6" fmla="*/ 17 w 76"/>
                <a:gd name="T7" fmla="*/ 0 h 80"/>
                <a:gd name="T8" fmla="*/ 40 w 76"/>
                <a:gd name="T9" fmla="*/ 9 h 80"/>
                <a:gd name="T10" fmla="*/ 51 w 76"/>
                <a:gd name="T11" fmla="*/ 24 h 80"/>
                <a:gd name="T12" fmla="*/ 44 w 76"/>
                <a:gd name="T13" fmla="*/ 35 h 80"/>
                <a:gd name="T14" fmla="*/ 22 w 76"/>
                <a:gd name="T15" fmla="*/ 53 h 8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76"/>
                <a:gd name="T25" fmla="*/ 0 h 80"/>
                <a:gd name="T26" fmla="*/ 76 w 76"/>
                <a:gd name="T27" fmla="*/ 80 h 8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76" h="80">
                  <a:moveTo>
                    <a:pt x="32" y="79"/>
                  </a:moveTo>
                  <a:lnTo>
                    <a:pt x="0" y="52"/>
                  </a:lnTo>
                  <a:lnTo>
                    <a:pt x="14" y="33"/>
                  </a:lnTo>
                  <a:lnTo>
                    <a:pt x="25" y="0"/>
                  </a:lnTo>
                  <a:lnTo>
                    <a:pt x="58" y="13"/>
                  </a:lnTo>
                  <a:lnTo>
                    <a:pt x="75" y="35"/>
                  </a:lnTo>
                  <a:lnTo>
                    <a:pt x="64" y="52"/>
                  </a:lnTo>
                  <a:lnTo>
                    <a:pt x="32" y="79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5714366" y="4860076"/>
              <a:ext cx="427753" cy="491171"/>
            </a:xfrm>
            <a:custGeom>
              <a:avLst/>
              <a:gdLst>
                <a:gd name="T0" fmla="*/ 0 w 410"/>
                <a:gd name="T1" fmla="*/ 265 h 515"/>
                <a:gd name="T2" fmla="*/ 10 w 410"/>
                <a:gd name="T3" fmla="*/ 206 h 515"/>
                <a:gd name="T4" fmla="*/ 21 w 410"/>
                <a:gd name="T5" fmla="*/ 191 h 515"/>
                <a:gd name="T6" fmla="*/ 25 w 410"/>
                <a:gd name="T7" fmla="*/ 175 h 515"/>
                <a:gd name="T8" fmla="*/ 36 w 410"/>
                <a:gd name="T9" fmla="*/ 150 h 515"/>
                <a:gd name="T10" fmla="*/ 30 w 410"/>
                <a:gd name="T11" fmla="*/ 140 h 515"/>
                <a:gd name="T12" fmla="*/ 31 w 410"/>
                <a:gd name="T13" fmla="*/ 119 h 515"/>
                <a:gd name="T14" fmla="*/ 60 w 410"/>
                <a:gd name="T15" fmla="*/ 86 h 515"/>
                <a:gd name="T16" fmla="*/ 60 w 410"/>
                <a:gd name="T17" fmla="*/ 65 h 515"/>
                <a:gd name="T18" fmla="*/ 77 w 410"/>
                <a:gd name="T19" fmla="*/ 34 h 515"/>
                <a:gd name="T20" fmla="*/ 96 w 410"/>
                <a:gd name="T21" fmla="*/ 39 h 515"/>
                <a:gd name="T22" fmla="*/ 133 w 410"/>
                <a:gd name="T23" fmla="*/ 13 h 515"/>
                <a:gd name="T24" fmla="*/ 140 w 410"/>
                <a:gd name="T25" fmla="*/ 0 h 515"/>
                <a:gd name="T26" fmla="*/ 163 w 410"/>
                <a:gd name="T27" fmla="*/ 3 h 515"/>
                <a:gd name="T28" fmla="*/ 174 w 410"/>
                <a:gd name="T29" fmla="*/ 32 h 515"/>
                <a:gd name="T30" fmla="*/ 184 w 410"/>
                <a:gd name="T31" fmla="*/ 53 h 515"/>
                <a:gd name="T32" fmla="*/ 208 w 410"/>
                <a:gd name="T33" fmla="*/ 53 h 515"/>
                <a:gd name="T34" fmla="*/ 221 w 410"/>
                <a:gd name="T35" fmla="*/ 34 h 515"/>
                <a:gd name="T36" fmla="*/ 244 w 410"/>
                <a:gd name="T37" fmla="*/ 55 h 515"/>
                <a:gd name="T38" fmla="*/ 283 w 410"/>
                <a:gd name="T39" fmla="*/ 42 h 515"/>
                <a:gd name="T40" fmla="*/ 259 w 410"/>
                <a:gd name="T41" fmla="*/ 98 h 515"/>
                <a:gd name="T42" fmla="*/ 244 w 410"/>
                <a:gd name="T43" fmla="*/ 91 h 515"/>
                <a:gd name="T44" fmla="*/ 236 w 410"/>
                <a:gd name="T45" fmla="*/ 97 h 515"/>
                <a:gd name="T46" fmla="*/ 234 w 410"/>
                <a:gd name="T47" fmla="*/ 101 h 515"/>
                <a:gd name="T48" fmla="*/ 247 w 410"/>
                <a:gd name="T49" fmla="*/ 116 h 515"/>
                <a:gd name="T50" fmla="*/ 244 w 410"/>
                <a:gd name="T51" fmla="*/ 168 h 515"/>
                <a:gd name="T52" fmla="*/ 247 w 410"/>
                <a:gd name="T53" fmla="*/ 184 h 515"/>
                <a:gd name="T54" fmla="*/ 244 w 410"/>
                <a:gd name="T55" fmla="*/ 189 h 515"/>
                <a:gd name="T56" fmla="*/ 227 w 410"/>
                <a:gd name="T57" fmla="*/ 186 h 515"/>
                <a:gd name="T58" fmla="*/ 218 w 410"/>
                <a:gd name="T59" fmla="*/ 195 h 515"/>
                <a:gd name="T60" fmla="*/ 224 w 410"/>
                <a:gd name="T61" fmla="*/ 210 h 515"/>
                <a:gd name="T62" fmla="*/ 204 w 410"/>
                <a:gd name="T63" fmla="*/ 227 h 515"/>
                <a:gd name="T64" fmla="*/ 210 w 410"/>
                <a:gd name="T65" fmla="*/ 234 h 515"/>
                <a:gd name="T66" fmla="*/ 190 w 410"/>
                <a:gd name="T67" fmla="*/ 244 h 515"/>
                <a:gd name="T68" fmla="*/ 193 w 410"/>
                <a:gd name="T69" fmla="*/ 257 h 515"/>
                <a:gd name="T70" fmla="*/ 187 w 410"/>
                <a:gd name="T71" fmla="*/ 263 h 515"/>
                <a:gd name="T72" fmla="*/ 163 w 410"/>
                <a:gd name="T73" fmla="*/ 263 h 515"/>
                <a:gd name="T74" fmla="*/ 149 w 410"/>
                <a:gd name="T75" fmla="*/ 275 h 515"/>
                <a:gd name="T76" fmla="*/ 147 w 410"/>
                <a:gd name="T77" fmla="*/ 280 h 515"/>
                <a:gd name="T78" fmla="*/ 159 w 410"/>
                <a:gd name="T79" fmla="*/ 288 h 515"/>
                <a:gd name="T80" fmla="*/ 145 w 410"/>
                <a:gd name="T81" fmla="*/ 308 h 515"/>
                <a:gd name="T82" fmla="*/ 128 w 410"/>
                <a:gd name="T83" fmla="*/ 329 h 515"/>
                <a:gd name="T84" fmla="*/ 120 w 410"/>
                <a:gd name="T85" fmla="*/ 327 h 515"/>
                <a:gd name="T86" fmla="*/ 103 w 410"/>
                <a:gd name="T87" fmla="*/ 346 h 515"/>
                <a:gd name="T88" fmla="*/ 82 w 410"/>
                <a:gd name="T89" fmla="*/ 303 h 515"/>
                <a:gd name="T90" fmla="*/ 64 w 410"/>
                <a:gd name="T91" fmla="*/ 280 h 515"/>
                <a:gd name="T92" fmla="*/ 52 w 410"/>
                <a:gd name="T93" fmla="*/ 281 h 515"/>
                <a:gd name="T94" fmla="*/ 44 w 410"/>
                <a:gd name="T95" fmla="*/ 275 h 515"/>
                <a:gd name="T96" fmla="*/ 0 w 410"/>
                <a:gd name="T97" fmla="*/ 265 h 515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410"/>
                <a:gd name="T148" fmla="*/ 0 h 515"/>
                <a:gd name="T149" fmla="*/ 410 w 410"/>
                <a:gd name="T150" fmla="*/ 515 h 515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410" h="515">
                  <a:moveTo>
                    <a:pt x="0" y="393"/>
                  </a:moveTo>
                  <a:lnTo>
                    <a:pt x="15" y="305"/>
                  </a:lnTo>
                  <a:lnTo>
                    <a:pt x="30" y="284"/>
                  </a:lnTo>
                  <a:lnTo>
                    <a:pt x="36" y="259"/>
                  </a:lnTo>
                  <a:lnTo>
                    <a:pt x="52" y="222"/>
                  </a:lnTo>
                  <a:lnTo>
                    <a:pt x="43" y="208"/>
                  </a:lnTo>
                  <a:lnTo>
                    <a:pt x="45" y="176"/>
                  </a:lnTo>
                  <a:lnTo>
                    <a:pt x="87" y="128"/>
                  </a:lnTo>
                  <a:lnTo>
                    <a:pt x="86" y="97"/>
                  </a:lnTo>
                  <a:lnTo>
                    <a:pt x="111" y="50"/>
                  </a:lnTo>
                  <a:lnTo>
                    <a:pt x="139" y="58"/>
                  </a:lnTo>
                  <a:lnTo>
                    <a:pt x="192" y="19"/>
                  </a:lnTo>
                  <a:lnTo>
                    <a:pt x="202" y="0"/>
                  </a:lnTo>
                  <a:lnTo>
                    <a:pt x="235" y="4"/>
                  </a:lnTo>
                  <a:lnTo>
                    <a:pt x="251" y="48"/>
                  </a:lnTo>
                  <a:lnTo>
                    <a:pt x="265" y="78"/>
                  </a:lnTo>
                  <a:lnTo>
                    <a:pt x="300" y="78"/>
                  </a:lnTo>
                  <a:lnTo>
                    <a:pt x="319" y="50"/>
                  </a:lnTo>
                  <a:lnTo>
                    <a:pt x="352" y="82"/>
                  </a:lnTo>
                  <a:lnTo>
                    <a:pt x="409" y="63"/>
                  </a:lnTo>
                  <a:lnTo>
                    <a:pt x="374" y="145"/>
                  </a:lnTo>
                  <a:lnTo>
                    <a:pt x="352" y="135"/>
                  </a:lnTo>
                  <a:lnTo>
                    <a:pt x="340" y="144"/>
                  </a:lnTo>
                  <a:lnTo>
                    <a:pt x="338" y="150"/>
                  </a:lnTo>
                  <a:lnTo>
                    <a:pt x="357" y="172"/>
                  </a:lnTo>
                  <a:lnTo>
                    <a:pt x="352" y="249"/>
                  </a:lnTo>
                  <a:lnTo>
                    <a:pt x="357" y="273"/>
                  </a:lnTo>
                  <a:lnTo>
                    <a:pt x="352" y="281"/>
                  </a:lnTo>
                  <a:lnTo>
                    <a:pt x="327" y="276"/>
                  </a:lnTo>
                  <a:lnTo>
                    <a:pt x="315" y="290"/>
                  </a:lnTo>
                  <a:lnTo>
                    <a:pt x="324" y="311"/>
                  </a:lnTo>
                  <a:lnTo>
                    <a:pt x="295" y="337"/>
                  </a:lnTo>
                  <a:lnTo>
                    <a:pt x="303" y="347"/>
                  </a:lnTo>
                  <a:lnTo>
                    <a:pt x="275" y="362"/>
                  </a:lnTo>
                  <a:lnTo>
                    <a:pt x="279" y="381"/>
                  </a:lnTo>
                  <a:lnTo>
                    <a:pt x="270" y="391"/>
                  </a:lnTo>
                  <a:lnTo>
                    <a:pt x="235" y="391"/>
                  </a:lnTo>
                  <a:lnTo>
                    <a:pt x="215" y="408"/>
                  </a:lnTo>
                  <a:lnTo>
                    <a:pt x="212" y="415"/>
                  </a:lnTo>
                  <a:lnTo>
                    <a:pt x="229" y="427"/>
                  </a:lnTo>
                  <a:lnTo>
                    <a:pt x="210" y="457"/>
                  </a:lnTo>
                  <a:lnTo>
                    <a:pt x="185" y="489"/>
                  </a:lnTo>
                  <a:lnTo>
                    <a:pt x="173" y="485"/>
                  </a:lnTo>
                  <a:lnTo>
                    <a:pt x="149" y="514"/>
                  </a:lnTo>
                  <a:lnTo>
                    <a:pt x="119" y="450"/>
                  </a:lnTo>
                  <a:lnTo>
                    <a:pt x="92" y="415"/>
                  </a:lnTo>
                  <a:lnTo>
                    <a:pt x="75" y="417"/>
                  </a:lnTo>
                  <a:lnTo>
                    <a:pt x="63" y="408"/>
                  </a:lnTo>
                  <a:lnTo>
                    <a:pt x="0" y="393"/>
                  </a:lnTo>
                </a:path>
              </a:pathLst>
            </a:custGeom>
            <a:solidFill>
              <a:srgbClr val="D82132">
                <a:alpha val="80000"/>
              </a:srgbClr>
            </a:solidFill>
            <a:ln w="0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6" name="Freeform 34"/>
            <p:cNvSpPr>
              <a:spLocks/>
            </p:cNvSpPr>
            <p:nvPr/>
          </p:nvSpPr>
          <p:spPr bwMode="auto">
            <a:xfrm>
              <a:off x="5866489" y="4533100"/>
              <a:ext cx="375037" cy="403411"/>
            </a:xfrm>
            <a:custGeom>
              <a:avLst/>
              <a:gdLst>
                <a:gd name="T0" fmla="*/ 180 w 361"/>
                <a:gd name="T1" fmla="*/ 271 h 420"/>
                <a:gd name="T2" fmla="*/ 141 w 361"/>
                <a:gd name="T3" fmla="*/ 284 h 420"/>
                <a:gd name="T4" fmla="*/ 119 w 361"/>
                <a:gd name="T5" fmla="*/ 262 h 420"/>
                <a:gd name="T6" fmla="*/ 105 w 361"/>
                <a:gd name="T7" fmla="*/ 281 h 420"/>
                <a:gd name="T8" fmla="*/ 81 w 361"/>
                <a:gd name="T9" fmla="*/ 281 h 420"/>
                <a:gd name="T10" fmla="*/ 72 w 361"/>
                <a:gd name="T11" fmla="*/ 261 h 420"/>
                <a:gd name="T12" fmla="*/ 61 w 361"/>
                <a:gd name="T13" fmla="*/ 231 h 420"/>
                <a:gd name="T14" fmla="*/ 38 w 361"/>
                <a:gd name="T15" fmla="*/ 228 h 420"/>
                <a:gd name="T16" fmla="*/ 15 w 361"/>
                <a:gd name="T17" fmla="*/ 185 h 420"/>
                <a:gd name="T18" fmla="*/ 0 w 361"/>
                <a:gd name="T19" fmla="*/ 164 h 420"/>
                <a:gd name="T20" fmla="*/ 10 w 361"/>
                <a:gd name="T21" fmla="*/ 153 h 420"/>
                <a:gd name="T22" fmla="*/ 15 w 361"/>
                <a:gd name="T23" fmla="*/ 149 h 420"/>
                <a:gd name="T24" fmla="*/ 39 w 361"/>
                <a:gd name="T25" fmla="*/ 114 h 420"/>
                <a:gd name="T26" fmla="*/ 38 w 361"/>
                <a:gd name="T27" fmla="*/ 85 h 420"/>
                <a:gd name="T28" fmla="*/ 47 w 361"/>
                <a:gd name="T29" fmla="*/ 73 h 420"/>
                <a:gd name="T30" fmla="*/ 65 w 361"/>
                <a:gd name="T31" fmla="*/ 71 h 420"/>
                <a:gd name="T32" fmla="*/ 72 w 361"/>
                <a:gd name="T33" fmla="*/ 62 h 420"/>
                <a:gd name="T34" fmla="*/ 65 w 361"/>
                <a:gd name="T35" fmla="*/ 50 h 420"/>
                <a:gd name="T36" fmla="*/ 73 w 361"/>
                <a:gd name="T37" fmla="*/ 35 h 420"/>
                <a:gd name="T38" fmla="*/ 73 w 361"/>
                <a:gd name="T39" fmla="*/ 9 h 420"/>
                <a:gd name="T40" fmla="*/ 88 w 361"/>
                <a:gd name="T41" fmla="*/ 3 h 420"/>
                <a:gd name="T42" fmla="*/ 110 w 361"/>
                <a:gd name="T43" fmla="*/ 16 h 420"/>
                <a:gd name="T44" fmla="*/ 141 w 361"/>
                <a:gd name="T45" fmla="*/ 21 h 420"/>
                <a:gd name="T46" fmla="*/ 159 w 361"/>
                <a:gd name="T47" fmla="*/ 0 h 420"/>
                <a:gd name="T48" fmla="*/ 183 w 361"/>
                <a:gd name="T49" fmla="*/ 19 h 420"/>
                <a:gd name="T50" fmla="*/ 172 w 361"/>
                <a:gd name="T51" fmla="*/ 25 h 420"/>
                <a:gd name="T52" fmla="*/ 160 w 361"/>
                <a:gd name="T53" fmla="*/ 43 h 420"/>
                <a:gd name="T54" fmla="*/ 141 w 361"/>
                <a:gd name="T55" fmla="*/ 50 h 420"/>
                <a:gd name="T56" fmla="*/ 137 w 361"/>
                <a:gd name="T57" fmla="*/ 54 h 420"/>
                <a:gd name="T58" fmla="*/ 152 w 361"/>
                <a:gd name="T59" fmla="*/ 64 h 420"/>
                <a:gd name="T60" fmla="*/ 186 w 361"/>
                <a:gd name="T61" fmla="*/ 50 h 420"/>
                <a:gd name="T62" fmla="*/ 241 w 361"/>
                <a:gd name="T63" fmla="*/ 71 h 420"/>
                <a:gd name="T64" fmla="*/ 248 w 361"/>
                <a:gd name="T65" fmla="*/ 118 h 420"/>
                <a:gd name="T66" fmla="*/ 225 w 361"/>
                <a:gd name="T67" fmla="*/ 118 h 420"/>
                <a:gd name="T68" fmla="*/ 223 w 361"/>
                <a:gd name="T69" fmla="*/ 132 h 420"/>
                <a:gd name="T70" fmla="*/ 235 w 361"/>
                <a:gd name="T71" fmla="*/ 152 h 420"/>
                <a:gd name="T72" fmla="*/ 225 w 361"/>
                <a:gd name="T73" fmla="*/ 164 h 420"/>
                <a:gd name="T74" fmla="*/ 237 w 361"/>
                <a:gd name="T75" fmla="*/ 181 h 420"/>
                <a:gd name="T76" fmla="*/ 218 w 361"/>
                <a:gd name="T77" fmla="*/ 204 h 420"/>
                <a:gd name="T78" fmla="*/ 211 w 361"/>
                <a:gd name="T79" fmla="*/ 193 h 420"/>
                <a:gd name="T80" fmla="*/ 183 w 361"/>
                <a:gd name="T81" fmla="*/ 261 h 420"/>
                <a:gd name="T82" fmla="*/ 180 w 361"/>
                <a:gd name="T83" fmla="*/ 271 h 420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361"/>
                <a:gd name="T127" fmla="*/ 0 h 420"/>
                <a:gd name="T128" fmla="*/ 361 w 361"/>
                <a:gd name="T129" fmla="*/ 420 h 420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361" h="420">
                  <a:moveTo>
                    <a:pt x="261" y="399"/>
                  </a:moveTo>
                  <a:lnTo>
                    <a:pt x="205" y="419"/>
                  </a:lnTo>
                  <a:lnTo>
                    <a:pt x="172" y="386"/>
                  </a:lnTo>
                  <a:lnTo>
                    <a:pt x="152" y="414"/>
                  </a:lnTo>
                  <a:lnTo>
                    <a:pt x="118" y="414"/>
                  </a:lnTo>
                  <a:lnTo>
                    <a:pt x="104" y="384"/>
                  </a:lnTo>
                  <a:lnTo>
                    <a:pt x="88" y="340"/>
                  </a:lnTo>
                  <a:lnTo>
                    <a:pt x="55" y="336"/>
                  </a:lnTo>
                  <a:lnTo>
                    <a:pt x="22" y="272"/>
                  </a:lnTo>
                  <a:lnTo>
                    <a:pt x="0" y="241"/>
                  </a:lnTo>
                  <a:lnTo>
                    <a:pt x="15" y="226"/>
                  </a:lnTo>
                  <a:lnTo>
                    <a:pt x="22" y="219"/>
                  </a:lnTo>
                  <a:lnTo>
                    <a:pt x="57" y="168"/>
                  </a:lnTo>
                  <a:lnTo>
                    <a:pt x="55" y="126"/>
                  </a:lnTo>
                  <a:lnTo>
                    <a:pt x="68" y="108"/>
                  </a:lnTo>
                  <a:lnTo>
                    <a:pt x="94" y="104"/>
                  </a:lnTo>
                  <a:lnTo>
                    <a:pt x="104" y="92"/>
                  </a:lnTo>
                  <a:lnTo>
                    <a:pt x="94" y="73"/>
                  </a:lnTo>
                  <a:lnTo>
                    <a:pt x="106" y="51"/>
                  </a:lnTo>
                  <a:lnTo>
                    <a:pt x="106" y="14"/>
                  </a:lnTo>
                  <a:lnTo>
                    <a:pt x="128" y="4"/>
                  </a:lnTo>
                  <a:lnTo>
                    <a:pt x="160" y="24"/>
                  </a:lnTo>
                  <a:lnTo>
                    <a:pt x="205" y="31"/>
                  </a:lnTo>
                  <a:lnTo>
                    <a:pt x="230" y="0"/>
                  </a:lnTo>
                  <a:lnTo>
                    <a:pt x="266" y="28"/>
                  </a:lnTo>
                  <a:lnTo>
                    <a:pt x="250" y="37"/>
                  </a:lnTo>
                  <a:lnTo>
                    <a:pt x="232" y="64"/>
                  </a:lnTo>
                  <a:lnTo>
                    <a:pt x="205" y="73"/>
                  </a:lnTo>
                  <a:lnTo>
                    <a:pt x="198" y="79"/>
                  </a:lnTo>
                  <a:lnTo>
                    <a:pt x="220" y="94"/>
                  </a:lnTo>
                  <a:lnTo>
                    <a:pt x="270" y="73"/>
                  </a:lnTo>
                  <a:lnTo>
                    <a:pt x="350" y="105"/>
                  </a:lnTo>
                  <a:lnTo>
                    <a:pt x="360" y="174"/>
                  </a:lnTo>
                  <a:lnTo>
                    <a:pt x="326" y="174"/>
                  </a:lnTo>
                  <a:lnTo>
                    <a:pt x="324" y="194"/>
                  </a:lnTo>
                  <a:lnTo>
                    <a:pt x="340" y="224"/>
                  </a:lnTo>
                  <a:lnTo>
                    <a:pt x="326" y="241"/>
                  </a:lnTo>
                  <a:lnTo>
                    <a:pt x="343" y="266"/>
                  </a:lnTo>
                  <a:lnTo>
                    <a:pt x="316" y="300"/>
                  </a:lnTo>
                  <a:lnTo>
                    <a:pt x="306" y="284"/>
                  </a:lnTo>
                  <a:lnTo>
                    <a:pt x="266" y="384"/>
                  </a:lnTo>
                  <a:lnTo>
                    <a:pt x="261" y="399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35"/>
            <p:cNvSpPr>
              <a:spLocks/>
            </p:cNvSpPr>
            <p:nvPr/>
          </p:nvSpPr>
          <p:spPr bwMode="auto">
            <a:xfrm>
              <a:off x="6185798" y="5170065"/>
              <a:ext cx="159654" cy="297250"/>
            </a:xfrm>
            <a:custGeom>
              <a:avLst/>
              <a:gdLst>
                <a:gd name="T0" fmla="*/ 0 w 152"/>
                <a:gd name="T1" fmla="*/ 101 h 313"/>
                <a:gd name="T2" fmla="*/ 0 w 152"/>
                <a:gd name="T3" fmla="*/ 134 h 313"/>
                <a:gd name="T4" fmla="*/ 7 w 152"/>
                <a:gd name="T5" fmla="*/ 169 h 313"/>
                <a:gd name="T6" fmla="*/ 28 w 152"/>
                <a:gd name="T7" fmla="*/ 182 h 313"/>
                <a:gd name="T8" fmla="*/ 41 w 152"/>
                <a:gd name="T9" fmla="*/ 209 h 313"/>
                <a:gd name="T10" fmla="*/ 49 w 152"/>
                <a:gd name="T11" fmla="*/ 169 h 313"/>
                <a:gd name="T12" fmla="*/ 69 w 152"/>
                <a:gd name="T13" fmla="*/ 146 h 313"/>
                <a:gd name="T14" fmla="*/ 105 w 152"/>
                <a:gd name="T15" fmla="*/ 44 h 313"/>
                <a:gd name="T16" fmla="*/ 105 w 152"/>
                <a:gd name="T17" fmla="*/ 11 h 313"/>
                <a:gd name="T18" fmla="*/ 86 w 152"/>
                <a:gd name="T19" fmla="*/ 0 h 313"/>
                <a:gd name="T20" fmla="*/ 52 w 152"/>
                <a:gd name="T21" fmla="*/ 14 h 313"/>
                <a:gd name="T22" fmla="*/ 0 w 152"/>
                <a:gd name="T23" fmla="*/ 101 h 313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52"/>
                <a:gd name="T37" fmla="*/ 0 h 313"/>
                <a:gd name="T38" fmla="*/ 152 w 152"/>
                <a:gd name="T39" fmla="*/ 313 h 313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52" h="313">
                  <a:moveTo>
                    <a:pt x="0" y="151"/>
                  </a:moveTo>
                  <a:lnTo>
                    <a:pt x="0" y="200"/>
                  </a:lnTo>
                  <a:lnTo>
                    <a:pt x="10" y="252"/>
                  </a:lnTo>
                  <a:lnTo>
                    <a:pt x="40" y="271"/>
                  </a:lnTo>
                  <a:lnTo>
                    <a:pt x="59" y="312"/>
                  </a:lnTo>
                  <a:lnTo>
                    <a:pt x="70" y="252"/>
                  </a:lnTo>
                  <a:lnTo>
                    <a:pt x="99" y="217"/>
                  </a:lnTo>
                  <a:lnTo>
                    <a:pt x="151" y="65"/>
                  </a:lnTo>
                  <a:lnTo>
                    <a:pt x="151" y="16"/>
                  </a:lnTo>
                  <a:lnTo>
                    <a:pt x="124" y="0"/>
                  </a:lnTo>
                  <a:lnTo>
                    <a:pt x="75" y="21"/>
                  </a:lnTo>
                  <a:lnTo>
                    <a:pt x="0" y="151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36"/>
            <p:cNvSpPr>
              <a:spLocks/>
            </p:cNvSpPr>
            <p:nvPr/>
          </p:nvSpPr>
          <p:spPr bwMode="auto">
            <a:xfrm>
              <a:off x="5476391" y="3845178"/>
              <a:ext cx="656691" cy="399164"/>
            </a:xfrm>
            <a:custGeom>
              <a:avLst/>
              <a:gdLst>
                <a:gd name="T0" fmla="*/ 96 w 629"/>
                <a:gd name="T1" fmla="*/ 272 h 418"/>
                <a:gd name="T2" fmla="*/ 100 w 629"/>
                <a:gd name="T3" fmla="*/ 256 h 418"/>
                <a:gd name="T4" fmla="*/ 115 w 629"/>
                <a:gd name="T5" fmla="*/ 252 h 418"/>
                <a:gd name="T6" fmla="*/ 143 w 629"/>
                <a:gd name="T7" fmla="*/ 272 h 418"/>
                <a:gd name="T8" fmla="*/ 152 w 629"/>
                <a:gd name="T9" fmla="*/ 272 h 418"/>
                <a:gd name="T10" fmla="*/ 179 w 629"/>
                <a:gd name="T11" fmla="*/ 271 h 418"/>
                <a:gd name="T12" fmla="*/ 193 w 629"/>
                <a:gd name="T13" fmla="*/ 259 h 418"/>
                <a:gd name="T14" fmla="*/ 215 w 629"/>
                <a:gd name="T15" fmla="*/ 275 h 418"/>
                <a:gd name="T16" fmla="*/ 224 w 629"/>
                <a:gd name="T17" fmla="*/ 260 h 418"/>
                <a:gd name="T18" fmla="*/ 225 w 629"/>
                <a:gd name="T19" fmla="*/ 254 h 418"/>
                <a:gd name="T20" fmla="*/ 243 w 629"/>
                <a:gd name="T21" fmla="*/ 243 h 418"/>
                <a:gd name="T22" fmla="*/ 249 w 629"/>
                <a:gd name="T23" fmla="*/ 221 h 418"/>
                <a:gd name="T24" fmla="*/ 265 w 629"/>
                <a:gd name="T25" fmla="*/ 217 h 418"/>
                <a:gd name="T26" fmla="*/ 315 w 629"/>
                <a:gd name="T27" fmla="*/ 140 h 418"/>
                <a:gd name="T28" fmla="*/ 305 w 629"/>
                <a:gd name="T29" fmla="*/ 128 h 418"/>
                <a:gd name="T30" fmla="*/ 315 w 629"/>
                <a:gd name="T31" fmla="*/ 120 h 418"/>
                <a:gd name="T32" fmla="*/ 326 w 629"/>
                <a:gd name="T33" fmla="*/ 123 h 418"/>
                <a:gd name="T34" fmla="*/ 340 w 629"/>
                <a:gd name="T35" fmla="*/ 116 h 418"/>
                <a:gd name="T36" fmla="*/ 349 w 629"/>
                <a:gd name="T37" fmla="*/ 97 h 418"/>
                <a:gd name="T38" fmla="*/ 388 w 629"/>
                <a:gd name="T39" fmla="*/ 63 h 418"/>
                <a:gd name="T40" fmla="*/ 419 w 629"/>
                <a:gd name="T41" fmla="*/ 53 h 418"/>
                <a:gd name="T42" fmla="*/ 435 w 629"/>
                <a:gd name="T43" fmla="*/ 40 h 418"/>
                <a:gd name="T44" fmla="*/ 430 w 629"/>
                <a:gd name="T45" fmla="*/ 12 h 418"/>
                <a:gd name="T46" fmla="*/ 410 w 629"/>
                <a:gd name="T47" fmla="*/ 10 h 418"/>
                <a:gd name="T48" fmla="*/ 362 w 629"/>
                <a:gd name="T49" fmla="*/ 15 h 418"/>
                <a:gd name="T50" fmla="*/ 330 w 629"/>
                <a:gd name="T51" fmla="*/ 0 h 418"/>
                <a:gd name="T52" fmla="*/ 311 w 629"/>
                <a:gd name="T53" fmla="*/ 3 h 418"/>
                <a:gd name="T54" fmla="*/ 262 w 629"/>
                <a:gd name="T55" fmla="*/ 63 h 418"/>
                <a:gd name="T56" fmla="*/ 249 w 629"/>
                <a:gd name="T57" fmla="*/ 70 h 418"/>
                <a:gd name="T58" fmla="*/ 216 w 629"/>
                <a:gd name="T59" fmla="*/ 58 h 418"/>
                <a:gd name="T60" fmla="*/ 215 w 629"/>
                <a:gd name="T61" fmla="*/ 43 h 418"/>
                <a:gd name="T62" fmla="*/ 208 w 629"/>
                <a:gd name="T63" fmla="*/ 17 h 418"/>
                <a:gd name="T64" fmla="*/ 190 w 629"/>
                <a:gd name="T65" fmla="*/ 6 h 418"/>
                <a:gd name="T66" fmla="*/ 163 w 629"/>
                <a:gd name="T67" fmla="*/ 13 h 418"/>
                <a:gd name="T68" fmla="*/ 145 w 629"/>
                <a:gd name="T69" fmla="*/ 1 h 418"/>
                <a:gd name="T70" fmla="*/ 119 w 629"/>
                <a:gd name="T71" fmla="*/ 33 h 418"/>
                <a:gd name="T72" fmla="*/ 91 w 629"/>
                <a:gd name="T73" fmla="*/ 40 h 418"/>
                <a:gd name="T74" fmla="*/ 52 w 629"/>
                <a:gd name="T75" fmla="*/ 72 h 418"/>
                <a:gd name="T76" fmla="*/ 11 w 629"/>
                <a:gd name="T77" fmla="*/ 146 h 418"/>
                <a:gd name="T78" fmla="*/ 22 w 629"/>
                <a:gd name="T79" fmla="*/ 165 h 418"/>
                <a:gd name="T80" fmla="*/ 19 w 629"/>
                <a:gd name="T81" fmla="*/ 173 h 418"/>
                <a:gd name="T82" fmla="*/ 19 w 629"/>
                <a:gd name="T83" fmla="*/ 181 h 418"/>
                <a:gd name="T84" fmla="*/ 25 w 629"/>
                <a:gd name="T85" fmla="*/ 189 h 418"/>
                <a:gd name="T86" fmla="*/ 38 w 629"/>
                <a:gd name="T87" fmla="*/ 181 h 418"/>
                <a:gd name="T88" fmla="*/ 61 w 629"/>
                <a:gd name="T89" fmla="*/ 176 h 418"/>
                <a:gd name="T90" fmla="*/ 0 w 629"/>
                <a:gd name="T91" fmla="*/ 239 h 418"/>
                <a:gd name="T92" fmla="*/ 0 w 629"/>
                <a:gd name="T93" fmla="*/ 256 h 418"/>
                <a:gd name="T94" fmla="*/ 12 w 629"/>
                <a:gd name="T95" fmla="*/ 259 h 418"/>
                <a:gd name="T96" fmla="*/ 41 w 629"/>
                <a:gd name="T97" fmla="*/ 281 h 418"/>
                <a:gd name="T98" fmla="*/ 84 w 629"/>
                <a:gd name="T99" fmla="*/ 275 h 418"/>
                <a:gd name="T100" fmla="*/ 96 w 629"/>
                <a:gd name="T101" fmla="*/ 272 h 41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629"/>
                <a:gd name="T154" fmla="*/ 0 h 418"/>
                <a:gd name="T155" fmla="*/ 629 w 629"/>
                <a:gd name="T156" fmla="*/ 418 h 418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629" h="418">
                  <a:moveTo>
                    <a:pt x="139" y="403"/>
                  </a:moveTo>
                  <a:lnTo>
                    <a:pt x="144" y="380"/>
                  </a:lnTo>
                  <a:lnTo>
                    <a:pt x="166" y="373"/>
                  </a:lnTo>
                  <a:lnTo>
                    <a:pt x="206" y="403"/>
                  </a:lnTo>
                  <a:lnTo>
                    <a:pt x="219" y="403"/>
                  </a:lnTo>
                  <a:lnTo>
                    <a:pt x="258" y="401"/>
                  </a:lnTo>
                  <a:lnTo>
                    <a:pt x="279" y="384"/>
                  </a:lnTo>
                  <a:lnTo>
                    <a:pt x="310" y="408"/>
                  </a:lnTo>
                  <a:lnTo>
                    <a:pt x="323" y="386"/>
                  </a:lnTo>
                  <a:lnTo>
                    <a:pt x="325" y="376"/>
                  </a:lnTo>
                  <a:lnTo>
                    <a:pt x="350" y="360"/>
                  </a:lnTo>
                  <a:lnTo>
                    <a:pt x="359" y="327"/>
                  </a:lnTo>
                  <a:lnTo>
                    <a:pt x="382" y="322"/>
                  </a:lnTo>
                  <a:lnTo>
                    <a:pt x="454" y="208"/>
                  </a:lnTo>
                  <a:lnTo>
                    <a:pt x="440" y="190"/>
                  </a:lnTo>
                  <a:lnTo>
                    <a:pt x="454" y="178"/>
                  </a:lnTo>
                  <a:lnTo>
                    <a:pt x="470" y="183"/>
                  </a:lnTo>
                  <a:lnTo>
                    <a:pt x="491" y="172"/>
                  </a:lnTo>
                  <a:lnTo>
                    <a:pt x="503" y="144"/>
                  </a:lnTo>
                  <a:lnTo>
                    <a:pt x="560" y="94"/>
                  </a:lnTo>
                  <a:lnTo>
                    <a:pt x="604" y="78"/>
                  </a:lnTo>
                  <a:lnTo>
                    <a:pt x="628" y="59"/>
                  </a:lnTo>
                  <a:lnTo>
                    <a:pt x="621" y="18"/>
                  </a:lnTo>
                  <a:lnTo>
                    <a:pt x="592" y="15"/>
                  </a:lnTo>
                  <a:lnTo>
                    <a:pt x="522" y="22"/>
                  </a:lnTo>
                  <a:lnTo>
                    <a:pt x="476" y="0"/>
                  </a:lnTo>
                  <a:lnTo>
                    <a:pt x="449" y="4"/>
                  </a:lnTo>
                  <a:lnTo>
                    <a:pt x="378" y="94"/>
                  </a:lnTo>
                  <a:lnTo>
                    <a:pt x="359" y="104"/>
                  </a:lnTo>
                  <a:lnTo>
                    <a:pt x="312" y="86"/>
                  </a:lnTo>
                  <a:lnTo>
                    <a:pt x="310" y="63"/>
                  </a:lnTo>
                  <a:lnTo>
                    <a:pt x="300" y="25"/>
                  </a:lnTo>
                  <a:lnTo>
                    <a:pt x="274" y="9"/>
                  </a:lnTo>
                  <a:lnTo>
                    <a:pt x="235" y="20"/>
                  </a:lnTo>
                  <a:lnTo>
                    <a:pt x="209" y="2"/>
                  </a:lnTo>
                  <a:lnTo>
                    <a:pt x="171" y="49"/>
                  </a:lnTo>
                  <a:lnTo>
                    <a:pt x="131" y="59"/>
                  </a:lnTo>
                  <a:lnTo>
                    <a:pt x="75" y="107"/>
                  </a:lnTo>
                  <a:lnTo>
                    <a:pt x="16" y="216"/>
                  </a:lnTo>
                  <a:lnTo>
                    <a:pt x="32" y="244"/>
                  </a:lnTo>
                  <a:lnTo>
                    <a:pt x="28" y="256"/>
                  </a:lnTo>
                  <a:lnTo>
                    <a:pt x="28" y="269"/>
                  </a:lnTo>
                  <a:lnTo>
                    <a:pt x="36" y="280"/>
                  </a:lnTo>
                  <a:lnTo>
                    <a:pt x="55" y="269"/>
                  </a:lnTo>
                  <a:lnTo>
                    <a:pt x="88" y="261"/>
                  </a:lnTo>
                  <a:lnTo>
                    <a:pt x="0" y="355"/>
                  </a:lnTo>
                  <a:lnTo>
                    <a:pt x="0" y="380"/>
                  </a:lnTo>
                  <a:lnTo>
                    <a:pt x="18" y="384"/>
                  </a:lnTo>
                  <a:lnTo>
                    <a:pt x="59" y="417"/>
                  </a:lnTo>
                  <a:lnTo>
                    <a:pt x="121" y="408"/>
                  </a:lnTo>
                  <a:lnTo>
                    <a:pt x="139" y="403"/>
                  </a:lnTo>
                </a:path>
              </a:pathLst>
            </a:custGeom>
            <a:solidFill>
              <a:schemeClr val="bg1">
                <a:alpha val="4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37"/>
            <p:cNvSpPr>
              <a:spLocks noChangeAspect="1"/>
            </p:cNvSpPr>
            <p:nvPr/>
          </p:nvSpPr>
          <p:spPr bwMode="auto">
            <a:xfrm>
              <a:off x="4565909" y="4542301"/>
              <a:ext cx="516617" cy="435967"/>
            </a:xfrm>
            <a:custGeom>
              <a:avLst/>
              <a:gdLst>
                <a:gd name="T0" fmla="*/ 85 w 353"/>
                <a:gd name="T1" fmla="*/ 287 h 330"/>
                <a:gd name="T2" fmla="*/ 114 w 353"/>
                <a:gd name="T3" fmla="*/ 266 h 330"/>
                <a:gd name="T4" fmla="*/ 152 w 353"/>
                <a:gd name="T5" fmla="*/ 236 h 330"/>
                <a:gd name="T6" fmla="*/ 209 w 353"/>
                <a:gd name="T7" fmla="*/ 244 h 330"/>
                <a:gd name="T8" fmla="*/ 213 w 353"/>
                <a:gd name="T9" fmla="*/ 266 h 330"/>
                <a:gd name="T10" fmla="*/ 288 w 353"/>
                <a:gd name="T11" fmla="*/ 295 h 330"/>
                <a:gd name="T12" fmla="*/ 248 w 353"/>
                <a:gd name="T13" fmla="*/ 194 h 330"/>
                <a:gd name="T14" fmla="*/ 229 w 353"/>
                <a:gd name="T15" fmla="*/ 158 h 330"/>
                <a:gd name="T16" fmla="*/ 232 w 353"/>
                <a:gd name="T17" fmla="*/ 127 h 330"/>
                <a:gd name="T18" fmla="*/ 286 w 353"/>
                <a:gd name="T19" fmla="*/ 120 h 330"/>
                <a:gd name="T20" fmla="*/ 326 w 353"/>
                <a:gd name="T21" fmla="*/ 95 h 330"/>
                <a:gd name="T22" fmla="*/ 343 w 353"/>
                <a:gd name="T23" fmla="*/ 85 h 330"/>
                <a:gd name="T24" fmla="*/ 334 w 353"/>
                <a:gd name="T25" fmla="*/ 49 h 330"/>
                <a:gd name="T26" fmla="*/ 293 w 353"/>
                <a:gd name="T27" fmla="*/ 22 h 330"/>
                <a:gd name="T28" fmla="*/ 253 w 353"/>
                <a:gd name="T29" fmla="*/ 14 h 330"/>
                <a:gd name="T30" fmla="*/ 209 w 353"/>
                <a:gd name="T31" fmla="*/ 0 h 330"/>
                <a:gd name="T32" fmla="*/ 215 w 353"/>
                <a:gd name="T33" fmla="*/ 29 h 330"/>
                <a:gd name="T34" fmla="*/ 216 w 353"/>
                <a:gd name="T35" fmla="*/ 45 h 330"/>
                <a:gd name="T36" fmla="*/ 198 w 353"/>
                <a:gd name="T37" fmla="*/ 62 h 330"/>
                <a:gd name="T38" fmla="*/ 189 w 353"/>
                <a:gd name="T39" fmla="*/ 88 h 330"/>
                <a:gd name="T40" fmla="*/ 178 w 353"/>
                <a:gd name="T41" fmla="*/ 107 h 330"/>
                <a:gd name="T42" fmla="*/ 149 w 353"/>
                <a:gd name="T43" fmla="*/ 109 h 330"/>
                <a:gd name="T44" fmla="*/ 146 w 353"/>
                <a:gd name="T45" fmla="*/ 129 h 330"/>
                <a:gd name="T46" fmla="*/ 128 w 353"/>
                <a:gd name="T47" fmla="*/ 161 h 330"/>
                <a:gd name="T48" fmla="*/ 104 w 353"/>
                <a:gd name="T49" fmla="*/ 166 h 330"/>
                <a:gd name="T50" fmla="*/ 98 w 353"/>
                <a:gd name="T51" fmla="*/ 143 h 330"/>
                <a:gd name="T52" fmla="*/ 67 w 353"/>
                <a:gd name="T53" fmla="*/ 157 h 330"/>
                <a:gd name="T54" fmla="*/ 43 w 353"/>
                <a:gd name="T55" fmla="*/ 137 h 330"/>
                <a:gd name="T56" fmla="*/ 25 w 353"/>
                <a:gd name="T57" fmla="*/ 152 h 330"/>
                <a:gd name="T58" fmla="*/ 23 w 353"/>
                <a:gd name="T59" fmla="*/ 180 h 330"/>
                <a:gd name="T60" fmla="*/ 6 w 353"/>
                <a:gd name="T61" fmla="*/ 194 h 330"/>
                <a:gd name="T62" fmla="*/ 11 w 353"/>
                <a:gd name="T63" fmla="*/ 214 h 330"/>
                <a:gd name="T64" fmla="*/ 29 w 353"/>
                <a:gd name="T65" fmla="*/ 227 h 330"/>
                <a:gd name="T66" fmla="*/ 38 w 353"/>
                <a:gd name="T67" fmla="*/ 250 h 330"/>
                <a:gd name="T68" fmla="*/ 61 w 353"/>
                <a:gd name="T69" fmla="*/ 255 h 330"/>
                <a:gd name="T70" fmla="*/ 75 w 353"/>
                <a:gd name="T71" fmla="*/ 278 h 33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53"/>
                <a:gd name="T109" fmla="*/ 0 h 330"/>
                <a:gd name="T110" fmla="*/ 353 w 353"/>
                <a:gd name="T111" fmla="*/ 330 h 330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53" h="330">
                  <a:moveTo>
                    <a:pt x="72" y="310"/>
                  </a:moveTo>
                  <a:lnTo>
                    <a:pt x="87" y="307"/>
                  </a:lnTo>
                  <a:lnTo>
                    <a:pt x="95" y="318"/>
                  </a:lnTo>
                  <a:lnTo>
                    <a:pt x="117" y="285"/>
                  </a:lnTo>
                  <a:lnTo>
                    <a:pt x="144" y="286"/>
                  </a:lnTo>
                  <a:lnTo>
                    <a:pt x="156" y="253"/>
                  </a:lnTo>
                  <a:lnTo>
                    <a:pt x="182" y="267"/>
                  </a:lnTo>
                  <a:lnTo>
                    <a:pt x="215" y="261"/>
                  </a:lnTo>
                  <a:lnTo>
                    <a:pt x="221" y="274"/>
                  </a:lnTo>
                  <a:lnTo>
                    <a:pt x="219" y="285"/>
                  </a:lnTo>
                  <a:lnTo>
                    <a:pt x="269" y="330"/>
                  </a:lnTo>
                  <a:lnTo>
                    <a:pt x="296" y="316"/>
                  </a:lnTo>
                  <a:lnTo>
                    <a:pt x="293" y="256"/>
                  </a:lnTo>
                  <a:lnTo>
                    <a:pt x="255" y="208"/>
                  </a:lnTo>
                  <a:lnTo>
                    <a:pt x="233" y="198"/>
                  </a:lnTo>
                  <a:lnTo>
                    <a:pt x="236" y="169"/>
                  </a:lnTo>
                  <a:lnTo>
                    <a:pt x="221" y="150"/>
                  </a:lnTo>
                  <a:lnTo>
                    <a:pt x="239" y="136"/>
                  </a:lnTo>
                  <a:lnTo>
                    <a:pt x="272" y="133"/>
                  </a:lnTo>
                  <a:lnTo>
                    <a:pt x="294" y="129"/>
                  </a:lnTo>
                  <a:lnTo>
                    <a:pt x="320" y="109"/>
                  </a:lnTo>
                  <a:lnTo>
                    <a:pt x="336" y="102"/>
                  </a:lnTo>
                  <a:lnTo>
                    <a:pt x="345" y="109"/>
                  </a:lnTo>
                  <a:lnTo>
                    <a:pt x="353" y="91"/>
                  </a:lnTo>
                  <a:lnTo>
                    <a:pt x="344" y="63"/>
                  </a:lnTo>
                  <a:lnTo>
                    <a:pt x="344" y="52"/>
                  </a:lnTo>
                  <a:lnTo>
                    <a:pt x="321" y="27"/>
                  </a:lnTo>
                  <a:lnTo>
                    <a:pt x="302" y="24"/>
                  </a:lnTo>
                  <a:lnTo>
                    <a:pt x="275" y="30"/>
                  </a:lnTo>
                  <a:lnTo>
                    <a:pt x="260" y="15"/>
                  </a:lnTo>
                  <a:lnTo>
                    <a:pt x="231" y="3"/>
                  </a:lnTo>
                  <a:lnTo>
                    <a:pt x="215" y="0"/>
                  </a:lnTo>
                  <a:lnTo>
                    <a:pt x="215" y="10"/>
                  </a:lnTo>
                  <a:lnTo>
                    <a:pt x="221" y="31"/>
                  </a:lnTo>
                  <a:lnTo>
                    <a:pt x="231" y="33"/>
                  </a:lnTo>
                  <a:lnTo>
                    <a:pt x="222" y="48"/>
                  </a:lnTo>
                  <a:lnTo>
                    <a:pt x="206" y="54"/>
                  </a:lnTo>
                  <a:lnTo>
                    <a:pt x="204" y="66"/>
                  </a:lnTo>
                  <a:lnTo>
                    <a:pt x="195" y="82"/>
                  </a:lnTo>
                  <a:lnTo>
                    <a:pt x="195" y="94"/>
                  </a:lnTo>
                  <a:lnTo>
                    <a:pt x="191" y="106"/>
                  </a:lnTo>
                  <a:lnTo>
                    <a:pt x="183" y="115"/>
                  </a:lnTo>
                  <a:lnTo>
                    <a:pt x="173" y="106"/>
                  </a:lnTo>
                  <a:lnTo>
                    <a:pt x="153" y="117"/>
                  </a:lnTo>
                  <a:lnTo>
                    <a:pt x="156" y="129"/>
                  </a:lnTo>
                  <a:lnTo>
                    <a:pt x="150" y="138"/>
                  </a:lnTo>
                  <a:lnTo>
                    <a:pt x="140" y="165"/>
                  </a:lnTo>
                  <a:lnTo>
                    <a:pt x="132" y="172"/>
                  </a:lnTo>
                  <a:lnTo>
                    <a:pt x="120" y="174"/>
                  </a:lnTo>
                  <a:lnTo>
                    <a:pt x="107" y="178"/>
                  </a:lnTo>
                  <a:lnTo>
                    <a:pt x="107" y="162"/>
                  </a:lnTo>
                  <a:lnTo>
                    <a:pt x="101" y="153"/>
                  </a:lnTo>
                  <a:lnTo>
                    <a:pt x="80" y="154"/>
                  </a:lnTo>
                  <a:lnTo>
                    <a:pt x="69" y="168"/>
                  </a:lnTo>
                  <a:lnTo>
                    <a:pt x="63" y="159"/>
                  </a:lnTo>
                  <a:lnTo>
                    <a:pt x="44" y="147"/>
                  </a:lnTo>
                  <a:lnTo>
                    <a:pt x="30" y="153"/>
                  </a:lnTo>
                  <a:lnTo>
                    <a:pt x="26" y="163"/>
                  </a:lnTo>
                  <a:lnTo>
                    <a:pt x="30" y="183"/>
                  </a:lnTo>
                  <a:lnTo>
                    <a:pt x="24" y="193"/>
                  </a:lnTo>
                  <a:lnTo>
                    <a:pt x="17" y="204"/>
                  </a:lnTo>
                  <a:lnTo>
                    <a:pt x="6" y="208"/>
                  </a:lnTo>
                  <a:lnTo>
                    <a:pt x="0" y="222"/>
                  </a:lnTo>
                  <a:lnTo>
                    <a:pt x="11" y="229"/>
                  </a:lnTo>
                  <a:lnTo>
                    <a:pt x="17" y="243"/>
                  </a:lnTo>
                  <a:lnTo>
                    <a:pt x="30" y="243"/>
                  </a:lnTo>
                  <a:lnTo>
                    <a:pt x="29" y="253"/>
                  </a:lnTo>
                  <a:lnTo>
                    <a:pt x="39" y="268"/>
                  </a:lnTo>
                  <a:lnTo>
                    <a:pt x="53" y="268"/>
                  </a:lnTo>
                  <a:lnTo>
                    <a:pt x="63" y="273"/>
                  </a:lnTo>
                  <a:lnTo>
                    <a:pt x="72" y="288"/>
                  </a:lnTo>
                  <a:lnTo>
                    <a:pt x="77" y="298"/>
                  </a:lnTo>
                  <a:lnTo>
                    <a:pt x="72" y="310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8318322" y="2611434"/>
              <a:ext cx="205728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8322288" y="2329116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 smtClean="0">
                  <a:solidFill>
                    <a:prstClr val="white">
                      <a:alpha val="92000"/>
                    </a:prstClr>
                  </a:solidFill>
                  <a:latin typeface="+mn-ea"/>
                </a:rPr>
                <a:t>投资需求</a:t>
              </a:r>
              <a:endParaRPr lang="zh-CN" altLang="en-US" sz="1600" dirty="0">
                <a:solidFill>
                  <a:prstClr val="white">
                    <a:alpha val="92000"/>
                  </a:prstClr>
                </a:solidFill>
                <a:latin typeface="+mn-ea"/>
              </a:endParaRPr>
            </a:p>
          </p:txBody>
        </p:sp>
        <p:sp>
          <p:nvSpPr>
            <p:cNvPr id="43" name="Freeform 6"/>
            <p:cNvSpPr>
              <a:spLocks/>
            </p:cNvSpPr>
            <p:nvPr/>
          </p:nvSpPr>
          <p:spPr bwMode="auto">
            <a:xfrm>
              <a:off x="7600464" y="2481990"/>
              <a:ext cx="617726" cy="552738"/>
            </a:xfrm>
            <a:custGeom>
              <a:avLst/>
              <a:gdLst>
                <a:gd name="T0" fmla="*/ 311 w 548"/>
                <a:gd name="T1" fmla="*/ 249 h 530"/>
                <a:gd name="T2" fmla="*/ 349 w 548"/>
                <a:gd name="T3" fmla="*/ 190 h 530"/>
                <a:gd name="T4" fmla="*/ 375 w 548"/>
                <a:gd name="T5" fmla="*/ 161 h 530"/>
                <a:gd name="T6" fmla="*/ 372 w 548"/>
                <a:gd name="T7" fmla="*/ 133 h 530"/>
                <a:gd name="T8" fmla="*/ 345 w 548"/>
                <a:gd name="T9" fmla="*/ 103 h 530"/>
                <a:gd name="T10" fmla="*/ 341 w 548"/>
                <a:gd name="T11" fmla="*/ 79 h 530"/>
                <a:gd name="T12" fmla="*/ 294 w 548"/>
                <a:gd name="T13" fmla="*/ 15 h 530"/>
                <a:gd name="T14" fmla="*/ 290 w 548"/>
                <a:gd name="T15" fmla="*/ 22 h 530"/>
                <a:gd name="T16" fmla="*/ 282 w 548"/>
                <a:gd name="T17" fmla="*/ 30 h 530"/>
                <a:gd name="T18" fmla="*/ 262 w 548"/>
                <a:gd name="T19" fmla="*/ 9 h 530"/>
                <a:gd name="T20" fmla="*/ 231 w 548"/>
                <a:gd name="T21" fmla="*/ 0 h 530"/>
                <a:gd name="T22" fmla="*/ 231 w 548"/>
                <a:gd name="T23" fmla="*/ 9 h 530"/>
                <a:gd name="T24" fmla="*/ 231 w 548"/>
                <a:gd name="T25" fmla="*/ 22 h 530"/>
                <a:gd name="T26" fmla="*/ 220 w 548"/>
                <a:gd name="T27" fmla="*/ 32 h 530"/>
                <a:gd name="T28" fmla="*/ 194 w 548"/>
                <a:gd name="T29" fmla="*/ 55 h 530"/>
                <a:gd name="T30" fmla="*/ 169 w 548"/>
                <a:gd name="T31" fmla="*/ 55 h 530"/>
                <a:gd name="T32" fmla="*/ 159 w 548"/>
                <a:gd name="T33" fmla="*/ 72 h 530"/>
                <a:gd name="T34" fmla="*/ 150 w 548"/>
                <a:gd name="T35" fmla="*/ 72 h 530"/>
                <a:gd name="T36" fmla="*/ 131 w 548"/>
                <a:gd name="T37" fmla="*/ 91 h 530"/>
                <a:gd name="T38" fmla="*/ 120 w 548"/>
                <a:gd name="T39" fmla="*/ 91 h 530"/>
                <a:gd name="T40" fmla="*/ 99 w 548"/>
                <a:gd name="T41" fmla="*/ 112 h 530"/>
                <a:gd name="T42" fmla="*/ 86 w 548"/>
                <a:gd name="T43" fmla="*/ 116 h 530"/>
                <a:gd name="T44" fmla="*/ 56 w 548"/>
                <a:gd name="T45" fmla="*/ 159 h 530"/>
                <a:gd name="T46" fmla="*/ 38 w 548"/>
                <a:gd name="T47" fmla="*/ 132 h 530"/>
                <a:gd name="T48" fmla="*/ 18 w 548"/>
                <a:gd name="T49" fmla="*/ 119 h 530"/>
                <a:gd name="T50" fmla="*/ 8 w 548"/>
                <a:gd name="T51" fmla="*/ 128 h 530"/>
                <a:gd name="T52" fmla="*/ 19 w 548"/>
                <a:gd name="T53" fmla="*/ 187 h 530"/>
                <a:gd name="T54" fmla="*/ 10 w 548"/>
                <a:gd name="T55" fmla="*/ 207 h 530"/>
                <a:gd name="T56" fmla="*/ 0 w 548"/>
                <a:gd name="T57" fmla="*/ 236 h 530"/>
                <a:gd name="T58" fmla="*/ 29 w 548"/>
                <a:gd name="T59" fmla="*/ 255 h 530"/>
                <a:gd name="T60" fmla="*/ 43 w 548"/>
                <a:gd name="T61" fmla="*/ 257 h 530"/>
                <a:gd name="T62" fmla="*/ 63 w 548"/>
                <a:gd name="T63" fmla="*/ 284 h 530"/>
                <a:gd name="T64" fmla="*/ 79 w 548"/>
                <a:gd name="T65" fmla="*/ 276 h 530"/>
                <a:gd name="T66" fmla="*/ 102 w 548"/>
                <a:gd name="T67" fmla="*/ 249 h 530"/>
                <a:gd name="T68" fmla="*/ 125 w 548"/>
                <a:gd name="T69" fmla="*/ 208 h 530"/>
                <a:gd name="T70" fmla="*/ 165 w 548"/>
                <a:gd name="T71" fmla="*/ 200 h 530"/>
                <a:gd name="T72" fmla="*/ 189 w 548"/>
                <a:gd name="T73" fmla="*/ 224 h 530"/>
                <a:gd name="T74" fmla="*/ 172 w 548"/>
                <a:gd name="T75" fmla="*/ 265 h 530"/>
                <a:gd name="T76" fmla="*/ 150 w 548"/>
                <a:gd name="T77" fmla="*/ 301 h 530"/>
                <a:gd name="T78" fmla="*/ 169 w 548"/>
                <a:gd name="T79" fmla="*/ 315 h 530"/>
                <a:gd name="T80" fmla="*/ 169 w 548"/>
                <a:gd name="T81" fmla="*/ 334 h 530"/>
                <a:gd name="T82" fmla="*/ 153 w 548"/>
                <a:gd name="T83" fmla="*/ 350 h 530"/>
                <a:gd name="T84" fmla="*/ 156 w 548"/>
                <a:gd name="T85" fmla="*/ 357 h 530"/>
                <a:gd name="T86" fmla="*/ 185 w 548"/>
                <a:gd name="T87" fmla="*/ 342 h 530"/>
                <a:gd name="T88" fmla="*/ 226 w 548"/>
                <a:gd name="T89" fmla="*/ 287 h 530"/>
                <a:gd name="T90" fmla="*/ 290 w 548"/>
                <a:gd name="T91" fmla="*/ 253 h 530"/>
                <a:gd name="T92" fmla="*/ 311 w 548"/>
                <a:gd name="T93" fmla="*/ 249 h 53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548"/>
                <a:gd name="T142" fmla="*/ 0 h 530"/>
                <a:gd name="T143" fmla="*/ 548 w 548"/>
                <a:gd name="T144" fmla="*/ 530 h 530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548" h="530">
                  <a:moveTo>
                    <a:pt x="453" y="368"/>
                  </a:moveTo>
                  <a:lnTo>
                    <a:pt x="508" y="281"/>
                  </a:lnTo>
                  <a:lnTo>
                    <a:pt x="547" y="239"/>
                  </a:lnTo>
                  <a:lnTo>
                    <a:pt x="542" y="197"/>
                  </a:lnTo>
                  <a:lnTo>
                    <a:pt x="503" y="153"/>
                  </a:lnTo>
                  <a:lnTo>
                    <a:pt x="497" y="117"/>
                  </a:lnTo>
                  <a:lnTo>
                    <a:pt x="429" y="22"/>
                  </a:lnTo>
                  <a:lnTo>
                    <a:pt x="423" y="32"/>
                  </a:lnTo>
                  <a:lnTo>
                    <a:pt x="411" y="45"/>
                  </a:lnTo>
                  <a:lnTo>
                    <a:pt x="382" y="13"/>
                  </a:lnTo>
                  <a:lnTo>
                    <a:pt x="337" y="0"/>
                  </a:lnTo>
                  <a:lnTo>
                    <a:pt x="337" y="13"/>
                  </a:lnTo>
                  <a:lnTo>
                    <a:pt x="337" y="32"/>
                  </a:lnTo>
                  <a:lnTo>
                    <a:pt x="320" y="47"/>
                  </a:lnTo>
                  <a:lnTo>
                    <a:pt x="283" y="82"/>
                  </a:lnTo>
                  <a:lnTo>
                    <a:pt x="246" y="82"/>
                  </a:lnTo>
                  <a:lnTo>
                    <a:pt x="232" y="107"/>
                  </a:lnTo>
                  <a:lnTo>
                    <a:pt x="218" y="107"/>
                  </a:lnTo>
                  <a:lnTo>
                    <a:pt x="191" y="134"/>
                  </a:lnTo>
                  <a:lnTo>
                    <a:pt x="175" y="134"/>
                  </a:lnTo>
                  <a:lnTo>
                    <a:pt x="144" y="166"/>
                  </a:lnTo>
                  <a:lnTo>
                    <a:pt x="125" y="171"/>
                  </a:lnTo>
                  <a:lnTo>
                    <a:pt x="82" y="235"/>
                  </a:lnTo>
                  <a:lnTo>
                    <a:pt x="55" y="196"/>
                  </a:lnTo>
                  <a:lnTo>
                    <a:pt x="26" y="176"/>
                  </a:lnTo>
                  <a:lnTo>
                    <a:pt x="12" y="190"/>
                  </a:lnTo>
                  <a:lnTo>
                    <a:pt x="28" y="277"/>
                  </a:lnTo>
                  <a:lnTo>
                    <a:pt x="14" y="307"/>
                  </a:lnTo>
                  <a:lnTo>
                    <a:pt x="0" y="350"/>
                  </a:lnTo>
                  <a:lnTo>
                    <a:pt x="42" y="377"/>
                  </a:lnTo>
                  <a:lnTo>
                    <a:pt x="62" y="380"/>
                  </a:lnTo>
                  <a:lnTo>
                    <a:pt x="92" y="421"/>
                  </a:lnTo>
                  <a:lnTo>
                    <a:pt x="115" y="409"/>
                  </a:lnTo>
                  <a:lnTo>
                    <a:pt x="149" y="368"/>
                  </a:lnTo>
                  <a:lnTo>
                    <a:pt x="182" y="308"/>
                  </a:lnTo>
                  <a:lnTo>
                    <a:pt x="240" y="296"/>
                  </a:lnTo>
                  <a:lnTo>
                    <a:pt x="276" y="332"/>
                  </a:lnTo>
                  <a:lnTo>
                    <a:pt x="251" y="392"/>
                  </a:lnTo>
                  <a:lnTo>
                    <a:pt x="218" y="445"/>
                  </a:lnTo>
                  <a:lnTo>
                    <a:pt x="246" y="467"/>
                  </a:lnTo>
                  <a:lnTo>
                    <a:pt x="246" y="494"/>
                  </a:lnTo>
                  <a:lnTo>
                    <a:pt x="223" y="518"/>
                  </a:lnTo>
                  <a:lnTo>
                    <a:pt x="228" y="529"/>
                  </a:lnTo>
                  <a:lnTo>
                    <a:pt x="269" y="507"/>
                  </a:lnTo>
                  <a:lnTo>
                    <a:pt x="330" y="425"/>
                  </a:lnTo>
                  <a:lnTo>
                    <a:pt x="423" y="374"/>
                  </a:lnTo>
                  <a:lnTo>
                    <a:pt x="453" y="368"/>
                  </a:lnTo>
                </a:path>
              </a:pathLst>
            </a:custGeom>
            <a:solidFill>
              <a:srgbClr val="D82132"/>
            </a:solidFill>
            <a:ln w="1270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33"/>
            <p:cNvSpPr>
              <a:spLocks/>
            </p:cNvSpPr>
            <p:nvPr/>
          </p:nvSpPr>
          <p:spPr bwMode="auto">
            <a:xfrm>
              <a:off x="7712828" y="5286307"/>
              <a:ext cx="466580" cy="535755"/>
            </a:xfrm>
            <a:custGeom>
              <a:avLst/>
              <a:gdLst>
                <a:gd name="T0" fmla="*/ 0 w 410"/>
                <a:gd name="T1" fmla="*/ 265 h 515"/>
                <a:gd name="T2" fmla="*/ 10 w 410"/>
                <a:gd name="T3" fmla="*/ 206 h 515"/>
                <a:gd name="T4" fmla="*/ 21 w 410"/>
                <a:gd name="T5" fmla="*/ 191 h 515"/>
                <a:gd name="T6" fmla="*/ 25 w 410"/>
                <a:gd name="T7" fmla="*/ 175 h 515"/>
                <a:gd name="T8" fmla="*/ 36 w 410"/>
                <a:gd name="T9" fmla="*/ 150 h 515"/>
                <a:gd name="T10" fmla="*/ 30 w 410"/>
                <a:gd name="T11" fmla="*/ 140 h 515"/>
                <a:gd name="T12" fmla="*/ 31 w 410"/>
                <a:gd name="T13" fmla="*/ 119 h 515"/>
                <a:gd name="T14" fmla="*/ 60 w 410"/>
                <a:gd name="T15" fmla="*/ 86 h 515"/>
                <a:gd name="T16" fmla="*/ 60 w 410"/>
                <a:gd name="T17" fmla="*/ 65 h 515"/>
                <a:gd name="T18" fmla="*/ 77 w 410"/>
                <a:gd name="T19" fmla="*/ 34 h 515"/>
                <a:gd name="T20" fmla="*/ 96 w 410"/>
                <a:gd name="T21" fmla="*/ 39 h 515"/>
                <a:gd name="T22" fmla="*/ 133 w 410"/>
                <a:gd name="T23" fmla="*/ 13 h 515"/>
                <a:gd name="T24" fmla="*/ 140 w 410"/>
                <a:gd name="T25" fmla="*/ 0 h 515"/>
                <a:gd name="T26" fmla="*/ 163 w 410"/>
                <a:gd name="T27" fmla="*/ 3 h 515"/>
                <a:gd name="T28" fmla="*/ 174 w 410"/>
                <a:gd name="T29" fmla="*/ 32 h 515"/>
                <a:gd name="T30" fmla="*/ 184 w 410"/>
                <a:gd name="T31" fmla="*/ 53 h 515"/>
                <a:gd name="T32" fmla="*/ 208 w 410"/>
                <a:gd name="T33" fmla="*/ 53 h 515"/>
                <a:gd name="T34" fmla="*/ 221 w 410"/>
                <a:gd name="T35" fmla="*/ 34 h 515"/>
                <a:gd name="T36" fmla="*/ 244 w 410"/>
                <a:gd name="T37" fmla="*/ 55 h 515"/>
                <a:gd name="T38" fmla="*/ 283 w 410"/>
                <a:gd name="T39" fmla="*/ 42 h 515"/>
                <a:gd name="T40" fmla="*/ 259 w 410"/>
                <a:gd name="T41" fmla="*/ 98 h 515"/>
                <a:gd name="T42" fmla="*/ 244 w 410"/>
                <a:gd name="T43" fmla="*/ 91 h 515"/>
                <a:gd name="T44" fmla="*/ 236 w 410"/>
                <a:gd name="T45" fmla="*/ 97 h 515"/>
                <a:gd name="T46" fmla="*/ 234 w 410"/>
                <a:gd name="T47" fmla="*/ 101 h 515"/>
                <a:gd name="T48" fmla="*/ 247 w 410"/>
                <a:gd name="T49" fmla="*/ 116 h 515"/>
                <a:gd name="T50" fmla="*/ 244 w 410"/>
                <a:gd name="T51" fmla="*/ 168 h 515"/>
                <a:gd name="T52" fmla="*/ 247 w 410"/>
                <a:gd name="T53" fmla="*/ 184 h 515"/>
                <a:gd name="T54" fmla="*/ 244 w 410"/>
                <a:gd name="T55" fmla="*/ 189 h 515"/>
                <a:gd name="T56" fmla="*/ 227 w 410"/>
                <a:gd name="T57" fmla="*/ 186 h 515"/>
                <a:gd name="T58" fmla="*/ 218 w 410"/>
                <a:gd name="T59" fmla="*/ 195 h 515"/>
                <a:gd name="T60" fmla="*/ 224 w 410"/>
                <a:gd name="T61" fmla="*/ 210 h 515"/>
                <a:gd name="T62" fmla="*/ 204 w 410"/>
                <a:gd name="T63" fmla="*/ 227 h 515"/>
                <a:gd name="T64" fmla="*/ 210 w 410"/>
                <a:gd name="T65" fmla="*/ 234 h 515"/>
                <a:gd name="T66" fmla="*/ 190 w 410"/>
                <a:gd name="T67" fmla="*/ 244 h 515"/>
                <a:gd name="T68" fmla="*/ 193 w 410"/>
                <a:gd name="T69" fmla="*/ 257 h 515"/>
                <a:gd name="T70" fmla="*/ 187 w 410"/>
                <a:gd name="T71" fmla="*/ 263 h 515"/>
                <a:gd name="T72" fmla="*/ 163 w 410"/>
                <a:gd name="T73" fmla="*/ 263 h 515"/>
                <a:gd name="T74" fmla="*/ 149 w 410"/>
                <a:gd name="T75" fmla="*/ 275 h 515"/>
                <a:gd name="T76" fmla="*/ 147 w 410"/>
                <a:gd name="T77" fmla="*/ 280 h 515"/>
                <a:gd name="T78" fmla="*/ 159 w 410"/>
                <a:gd name="T79" fmla="*/ 288 h 515"/>
                <a:gd name="T80" fmla="*/ 145 w 410"/>
                <a:gd name="T81" fmla="*/ 308 h 515"/>
                <a:gd name="T82" fmla="*/ 128 w 410"/>
                <a:gd name="T83" fmla="*/ 329 h 515"/>
                <a:gd name="T84" fmla="*/ 120 w 410"/>
                <a:gd name="T85" fmla="*/ 327 h 515"/>
                <a:gd name="T86" fmla="*/ 103 w 410"/>
                <a:gd name="T87" fmla="*/ 346 h 515"/>
                <a:gd name="T88" fmla="*/ 82 w 410"/>
                <a:gd name="T89" fmla="*/ 303 h 515"/>
                <a:gd name="T90" fmla="*/ 64 w 410"/>
                <a:gd name="T91" fmla="*/ 280 h 515"/>
                <a:gd name="T92" fmla="*/ 52 w 410"/>
                <a:gd name="T93" fmla="*/ 281 h 515"/>
                <a:gd name="T94" fmla="*/ 44 w 410"/>
                <a:gd name="T95" fmla="*/ 275 h 515"/>
                <a:gd name="T96" fmla="*/ 0 w 410"/>
                <a:gd name="T97" fmla="*/ 265 h 515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410"/>
                <a:gd name="T148" fmla="*/ 0 h 515"/>
                <a:gd name="T149" fmla="*/ 410 w 410"/>
                <a:gd name="T150" fmla="*/ 515 h 515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410" h="515">
                  <a:moveTo>
                    <a:pt x="0" y="393"/>
                  </a:moveTo>
                  <a:lnTo>
                    <a:pt x="15" y="305"/>
                  </a:lnTo>
                  <a:lnTo>
                    <a:pt x="30" y="284"/>
                  </a:lnTo>
                  <a:lnTo>
                    <a:pt x="36" y="259"/>
                  </a:lnTo>
                  <a:lnTo>
                    <a:pt x="52" y="222"/>
                  </a:lnTo>
                  <a:lnTo>
                    <a:pt x="43" y="208"/>
                  </a:lnTo>
                  <a:lnTo>
                    <a:pt x="45" y="176"/>
                  </a:lnTo>
                  <a:lnTo>
                    <a:pt x="87" y="128"/>
                  </a:lnTo>
                  <a:lnTo>
                    <a:pt x="86" y="97"/>
                  </a:lnTo>
                  <a:lnTo>
                    <a:pt x="111" y="50"/>
                  </a:lnTo>
                  <a:lnTo>
                    <a:pt x="139" y="58"/>
                  </a:lnTo>
                  <a:lnTo>
                    <a:pt x="192" y="19"/>
                  </a:lnTo>
                  <a:lnTo>
                    <a:pt x="202" y="0"/>
                  </a:lnTo>
                  <a:lnTo>
                    <a:pt x="235" y="4"/>
                  </a:lnTo>
                  <a:lnTo>
                    <a:pt x="251" y="48"/>
                  </a:lnTo>
                  <a:lnTo>
                    <a:pt x="265" y="78"/>
                  </a:lnTo>
                  <a:lnTo>
                    <a:pt x="300" y="78"/>
                  </a:lnTo>
                  <a:lnTo>
                    <a:pt x="319" y="50"/>
                  </a:lnTo>
                  <a:lnTo>
                    <a:pt x="352" y="82"/>
                  </a:lnTo>
                  <a:lnTo>
                    <a:pt x="409" y="63"/>
                  </a:lnTo>
                  <a:lnTo>
                    <a:pt x="374" y="145"/>
                  </a:lnTo>
                  <a:lnTo>
                    <a:pt x="352" y="135"/>
                  </a:lnTo>
                  <a:lnTo>
                    <a:pt x="340" y="144"/>
                  </a:lnTo>
                  <a:lnTo>
                    <a:pt x="338" y="150"/>
                  </a:lnTo>
                  <a:lnTo>
                    <a:pt x="357" y="172"/>
                  </a:lnTo>
                  <a:lnTo>
                    <a:pt x="352" y="249"/>
                  </a:lnTo>
                  <a:lnTo>
                    <a:pt x="357" y="273"/>
                  </a:lnTo>
                  <a:lnTo>
                    <a:pt x="352" y="281"/>
                  </a:lnTo>
                  <a:lnTo>
                    <a:pt x="327" y="276"/>
                  </a:lnTo>
                  <a:lnTo>
                    <a:pt x="315" y="290"/>
                  </a:lnTo>
                  <a:lnTo>
                    <a:pt x="324" y="311"/>
                  </a:lnTo>
                  <a:lnTo>
                    <a:pt x="295" y="337"/>
                  </a:lnTo>
                  <a:lnTo>
                    <a:pt x="303" y="347"/>
                  </a:lnTo>
                  <a:lnTo>
                    <a:pt x="275" y="362"/>
                  </a:lnTo>
                  <a:lnTo>
                    <a:pt x="279" y="381"/>
                  </a:lnTo>
                  <a:lnTo>
                    <a:pt x="270" y="391"/>
                  </a:lnTo>
                  <a:lnTo>
                    <a:pt x="235" y="391"/>
                  </a:lnTo>
                  <a:lnTo>
                    <a:pt x="215" y="408"/>
                  </a:lnTo>
                  <a:lnTo>
                    <a:pt x="212" y="415"/>
                  </a:lnTo>
                  <a:lnTo>
                    <a:pt x="229" y="427"/>
                  </a:lnTo>
                  <a:lnTo>
                    <a:pt x="210" y="457"/>
                  </a:lnTo>
                  <a:lnTo>
                    <a:pt x="185" y="489"/>
                  </a:lnTo>
                  <a:lnTo>
                    <a:pt x="173" y="485"/>
                  </a:lnTo>
                  <a:lnTo>
                    <a:pt x="149" y="514"/>
                  </a:lnTo>
                  <a:lnTo>
                    <a:pt x="119" y="450"/>
                  </a:lnTo>
                  <a:lnTo>
                    <a:pt x="92" y="415"/>
                  </a:lnTo>
                  <a:lnTo>
                    <a:pt x="75" y="417"/>
                  </a:lnTo>
                  <a:lnTo>
                    <a:pt x="63" y="408"/>
                  </a:lnTo>
                  <a:lnTo>
                    <a:pt x="0" y="393"/>
                  </a:lnTo>
                </a:path>
              </a:pathLst>
            </a:custGeom>
            <a:solidFill>
              <a:srgbClr val="D82132"/>
            </a:solidFill>
            <a:ln w="1270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8318322" y="4002938"/>
              <a:ext cx="205728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8322288" y="3720620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prstClr val="white">
                      <a:alpha val="92000"/>
                    </a:prstClr>
                  </a:solidFill>
                  <a:latin typeface="+mn-ea"/>
                </a:rPr>
                <a:t>投资需求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8318322" y="5394441"/>
              <a:ext cx="205728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</a:t>
              </a:r>
            </a:p>
          </p:txBody>
        </p:sp>
        <p:sp>
          <p:nvSpPr>
            <p:cNvPr id="50" name="矩形 49"/>
            <p:cNvSpPr/>
            <p:nvPr/>
          </p:nvSpPr>
          <p:spPr>
            <a:xfrm>
              <a:off x="8322288" y="5112123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prstClr val="white">
                      <a:alpha val="92000"/>
                    </a:prstClr>
                  </a:solidFill>
                  <a:latin typeface="+mn-ea"/>
                </a:rPr>
                <a:t>投资需求</a:t>
              </a:r>
            </a:p>
          </p:txBody>
        </p:sp>
        <p:sp>
          <p:nvSpPr>
            <p:cNvPr id="51" name="Freeform 24"/>
            <p:cNvSpPr>
              <a:spLocks/>
            </p:cNvSpPr>
            <p:nvPr/>
          </p:nvSpPr>
          <p:spPr bwMode="auto">
            <a:xfrm>
              <a:off x="7679039" y="3897510"/>
              <a:ext cx="512601" cy="526016"/>
            </a:xfrm>
            <a:custGeom>
              <a:avLst/>
              <a:gdLst>
                <a:gd name="T0" fmla="*/ 307 w 521"/>
                <a:gd name="T1" fmla="*/ 47 h 582"/>
                <a:gd name="T2" fmla="*/ 300 w 521"/>
                <a:gd name="T3" fmla="*/ 14 h 582"/>
                <a:gd name="T4" fmla="*/ 275 w 521"/>
                <a:gd name="T5" fmla="*/ 19 h 582"/>
                <a:gd name="T6" fmla="*/ 256 w 521"/>
                <a:gd name="T7" fmla="*/ 31 h 582"/>
                <a:gd name="T8" fmla="*/ 236 w 521"/>
                <a:gd name="T9" fmla="*/ 18 h 582"/>
                <a:gd name="T10" fmla="*/ 203 w 521"/>
                <a:gd name="T11" fmla="*/ 22 h 582"/>
                <a:gd name="T12" fmla="*/ 97 w 521"/>
                <a:gd name="T13" fmla="*/ 0 h 582"/>
                <a:gd name="T14" fmla="*/ 104 w 521"/>
                <a:gd name="T15" fmla="*/ 26 h 582"/>
                <a:gd name="T16" fmla="*/ 57 w 521"/>
                <a:gd name="T17" fmla="*/ 26 h 582"/>
                <a:gd name="T18" fmla="*/ 17 w 521"/>
                <a:gd name="T19" fmla="*/ 74 h 582"/>
                <a:gd name="T20" fmla="*/ 34 w 521"/>
                <a:gd name="T21" fmla="*/ 187 h 582"/>
                <a:gd name="T22" fmla="*/ 3 w 521"/>
                <a:gd name="T23" fmla="*/ 228 h 582"/>
                <a:gd name="T24" fmla="*/ 43 w 521"/>
                <a:gd name="T25" fmla="*/ 232 h 582"/>
                <a:gd name="T26" fmla="*/ 52 w 521"/>
                <a:gd name="T27" fmla="*/ 304 h 582"/>
                <a:gd name="T28" fmla="*/ 85 w 521"/>
                <a:gd name="T29" fmla="*/ 285 h 582"/>
                <a:gd name="T30" fmla="*/ 99 w 521"/>
                <a:gd name="T31" fmla="*/ 301 h 582"/>
                <a:gd name="T32" fmla="*/ 134 w 521"/>
                <a:gd name="T33" fmla="*/ 279 h 582"/>
                <a:gd name="T34" fmla="*/ 167 w 521"/>
                <a:gd name="T35" fmla="*/ 279 h 582"/>
                <a:gd name="T36" fmla="*/ 184 w 521"/>
                <a:gd name="T37" fmla="*/ 304 h 582"/>
                <a:gd name="T38" fmla="*/ 163 w 521"/>
                <a:gd name="T39" fmla="*/ 353 h 582"/>
                <a:gd name="T40" fmla="*/ 163 w 521"/>
                <a:gd name="T41" fmla="*/ 374 h 582"/>
                <a:gd name="T42" fmla="*/ 198 w 521"/>
                <a:gd name="T43" fmla="*/ 391 h 582"/>
                <a:gd name="T44" fmla="*/ 223 w 521"/>
                <a:gd name="T45" fmla="*/ 383 h 582"/>
                <a:gd name="T46" fmla="*/ 236 w 521"/>
                <a:gd name="T47" fmla="*/ 353 h 582"/>
                <a:gd name="T48" fmla="*/ 260 w 521"/>
                <a:gd name="T49" fmla="*/ 348 h 582"/>
                <a:gd name="T50" fmla="*/ 294 w 521"/>
                <a:gd name="T51" fmla="*/ 352 h 582"/>
                <a:gd name="T52" fmla="*/ 289 w 521"/>
                <a:gd name="T53" fmla="*/ 332 h 582"/>
                <a:gd name="T54" fmla="*/ 339 w 521"/>
                <a:gd name="T55" fmla="*/ 325 h 582"/>
                <a:gd name="T56" fmla="*/ 351 w 521"/>
                <a:gd name="T57" fmla="*/ 301 h 582"/>
                <a:gd name="T58" fmla="*/ 356 w 521"/>
                <a:gd name="T59" fmla="*/ 236 h 582"/>
                <a:gd name="T60" fmla="*/ 334 w 521"/>
                <a:gd name="T61" fmla="*/ 204 h 582"/>
                <a:gd name="T62" fmla="*/ 328 w 521"/>
                <a:gd name="T63" fmla="*/ 178 h 582"/>
                <a:gd name="T64" fmla="*/ 316 w 521"/>
                <a:gd name="T65" fmla="*/ 175 h 582"/>
                <a:gd name="T66" fmla="*/ 334 w 521"/>
                <a:gd name="T67" fmla="*/ 128 h 582"/>
                <a:gd name="T68" fmla="*/ 342 w 521"/>
                <a:gd name="T69" fmla="*/ 90 h 58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521"/>
                <a:gd name="T106" fmla="*/ 0 h 582"/>
                <a:gd name="T107" fmla="*/ 521 w 521"/>
                <a:gd name="T108" fmla="*/ 582 h 582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521" h="582">
                  <a:moveTo>
                    <a:pt x="468" y="75"/>
                  </a:moveTo>
                  <a:lnTo>
                    <a:pt x="446" y="70"/>
                  </a:lnTo>
                  <a:lnTo>
                    <a:pt x="435" y="55"/>
                  </a:lnTo>
                  <a:lnTo>
                    <a:pt x="435" y="21"/>
                  </a:lnTo>
                  <a:lnTo>
                    <a:pt x="423" y="4"/>
                  </a:lnTo>
                  <a:lnTo>
                    <a:pt x="399" y="28"/>
                  </a:lnTo>
                  <a:lnTo>
                    <a:pt x="387" y="46"/>
                  </a:lnTo>
                  <a:lnTo>
                    <a:pt x="371" y="46"/>
                  </a:lnTo>
                  <a:lnTo>
                    <a:pt x="366" y="19"/>
                  </a:lnTo>
                  <a:lnTo>
                    <a:pt x="343" y="26"/>
                  </a:lnTo>
                  <a:lnTo>
                    <a:pt x="313" y="46"/>
                  </a:lnTo>
                  <a:lnTo>
                    <a:pt x="295" y="33"/>
                  </a:lnTo>
                  <a:lnTo>
                    <a:pt x="254" y="7"/>
                  </a:lnTo>
                  <a:lnTo>
                    <a:pt x="141" y="0"/>
                  </a:lnTo>
                  <a:lnTo>
                    <a:pt x="129" y="12"/>
                  </a:lnTo>
                  <a:lnTo>
                    <a:pt x="151" y="39"/>
                  </a:lnTo>
                  <a:lnTo>
                    <a:pt x="124" y="55"/>
                  </a:lnTo>
                  <a:lnTo>
                    <a:pt x="82" y="39"/>
                  </a:lnTo>
                  <a:lnTo>
                    <a:pt x="39" y="75"/>
                  </a:lnTo>
                  <a:lnTo>
                    <a:pt x="25" y="110"/>
                  </a:lnTo>
                  <a:lnTo>
                    <a:pt x="27" y="190"/>
                  </a:lnTo>
                  <a:lnTo>
                    <a:pt x="49" y="277"/>
                  </a:lnTo>
                  <a:lnTo>
                    <a:pt x="0" y="331"/>
                  </a:lnTo>
                  <a:lnTo>
                    <a:pt x="4" y="338"/>
                  </a:lnTo>
                  <a:lnTo>
                    <a:pt x="49" y="326"/>
                  </a:lnTo>
                  <a:lnTo>
                    <a:pt x="63" y="345"/>
                  </a:lnTo>
                  <a:lnTo>
                    <a:pt x="50" y="406"/>
                  </a:lnTo>
                  <a:lnTo>
                    <a:pt x="76" y="451"/>
                  </a:lnTo>
                  <a:lnTo>
                    <a:pt x="100" y="457"/>
                  </a:lnTo>
                  <a:lnTo>
                    <a:pt x="124" y="423"/>
                  </a:lnTo>
                  <a:lnTo>
                    <a:pt x="136" y="451"/>
                  </a:lnTo>
                  <a:lnTo>
                    <a:pt x="144" y="447"/>
                  </a:lnTo>
                  <a:lnTo>
                    <a:pt x="183" y="411"/>
                  </a:lnTo>
                  <a:lnTo>
                    <a:pt x="194" y="414"/>
                  </a:lnTo>
                  <a:lnTo>
                    <a:pt x="212" y="404"/>
                  </a:lnTo>
                  <a:lnTo>
                    <a:pt x="242" y="414"/>
                  </a:lnTo>
                  <a:lnTo>
                    <a:pt x="242" y="447"/>
                  </a:lnTo>
                  <a:lnTo>
                    <a:pt x="267" y="452"/>
                  </a:lnTo>
                  <a:lnTo>
                    <a:pt x="259" y="487"/>
                  </a:lnTo>
                  <a:lnTo>
                    <a:pt x="237" y="524"/>
                  </a:lnTo>
                  <a:lnTo>
                    <a:pt x="226" y="555"/>
                  </a:lnTo>
                  <a:lnTo>
                    <a:pt x="237" y="555"/>
                  </a:lnTo>
                  <a:lnTo>
                    <a:pt x="265" y="531"/>
                  </a:lnTo>
                  <a:lnTo>
                    <a:pt x="288" y="581"/>
                  </a:lnTo>
                  <a:lnTo>
                    <a:pt x="303" y="568"/>
                  </a:lnTo>
                  <a:lnTo>
                    <a:pt x="323" y="568"/>
                  </a:lnTo>
                  <a:lnTo>
                    <a:pt x="343" y="553"/>
                  </a:lnTo>
                  <a:lnTo>
                    <a:pt x="343" y="524"/>
                  </a:lnTo>
                  <a:lnTo>
                    <a:pt x="353" y="514"/>
                  </a:lnTo>
                  <a:lnTo>
                    <a:pt x="378" y="517"/>
                  </a:lnTo>
                  <a:lnTo>
                    <a:pt x="419" y="536"/>
                  </a:lnTo>
                  <a:lnTo>
                    <a:pt x="426" y="522"/>
                  </a:lnTo>
                  <a:lnTo>
                    <a:pt x="416" y="505"/>
                  </a:lnTo>
                  <a:lnTo>
                    <a:pt x="419" y="493"/>
                  </a:lnTo>
                  <a:lnTo>
                    <a:pt x="446" y="470"/>
                  </a:lnTo>
                  <a:lnTo>
                    <a:pt x="492" y="482"/>
                  </a:lnTo>
                  <a:lnTo>
                    <a:pt x="520" y="465"/>
                  </a:lnTo>
                  <a:lnTo>
                    <a:pt x="509" y="447"/>
                  </a:lnTo>
                  <a:lnTo>
                    <a:pt x="520" y="409"/>
                  </a:lnTo>
                  <a:lnTo>
                    <a:pt x="517" y="350"/>
                  </a:lnTo>
                  <a:lnTo>
                    <a:pt x="499" y="343"/>
                  </a:lnTo>
                  <a:lnTo>
                    <a:pt x="485" y="303"/>
                  </a:lnTo>
                  <a:lnTo>
                    <a:pt x="485" y="268"/>
                  </a:lnTo>
                  <a:lnTo>
                    <a:pt x="476" y="264"/>
                  </a:lnTo>
                  <a:lnTo>
                    <a:pt x="465" y="268"/>
                  </a:lnTo>
                  <a:lnTo>
                    <a:pt x="458" y="260"/>
                  </a:lnTo>
                  <a:lnTo>
                    <a:pt x="463" y="208"/>
                  </a:lnTo>
                  <a:lnTo>
                    <a:pt x="485" y="190"/>
                  </a:lnTo>
                  <a:lnTo>
                    <a:pt x="499" y="160"/>
                  </a:lnTo>
                  <a:lnTo>
                    <a:pt x="497" y="133"/>
                  </a:lnTo>
                  <a:lnTo>
                    <a:pt x="468" y="75"/>
                  </a:lnTo>
                </a:path>
              </a:pathLst>
            </a:custGeom>
            <a:solidFill>
              <a:srgbClr val="D82132"/>
            </a:solidFill>
            <a:ln w="1270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154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4.2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投资回报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803346" y="1995477"/>
            <a:ext cx="8585309" cy="3786876"/>
            <a:chOff x="392112" y="1078713"/>
            <a:chExt cx="12177397" cy="5371299"/>
          </a:xfrm>
        </p:grpSpPr>
        <p:grpSp>
          <p:nvGrpSpPr>
            <p:cNvPr id="20" name="组合 7"/>
            <p:cNvGrpSpPr>
              <a:grpSpLocks/>
            </p:cNvGrpSpPr>
            <p:nvPr/>
          </p:nvGrpSpPr>
          <p:grpSpPr bwMode="auto">
            <a:xfrm>
              <a:off x="392112" y="1503364"/>
              <a:ext cx="9020177" cy="4946648"/>
              <a:chOff x="0" y="0"/>
              <a:chExt cx="9019765" cy="4915412"/>
            </a:xfrm>
          </p:grpSpPr>
          <p:sp>
            <p:nvSpPr>
              <p:cNvPr id="21" name="矩形 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019765" cy="4894521"/>
              </a:xfrm>
              <a:prstGeom prst="rect">
                <a:avLst/>
              </a:prstGeom>
              <a:solidFill>
                <a:srgbClr val="F2F2F2">
                  <a:alpha val="12941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  <p:graphicFrame>
            <p:nvGraphicFramePr>
              <p:cNvPr id="22" name="图表 10"/>
              <p:cNvGraphicFramePr>
                <a:graphicFrameLocks/>
              </p:cNvGraphicFramePr>
              <p:nvPr/>
            </p:nvGraphicFramePr>
            <p:xfrm>
              <a:off x="27534" y="42506"/>
              <a:ext cx="8897336" cy="4872906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33" r:id="rId4" imgW="8907028" imgH="4932091" progId="Excel.Chart.8">
                      <p:embed/>
                    </p:oleObj>
                  </mc:Choice>
                  <mc:Fallback>
                    <p:oleObj r:id="rId4" imgW="8907028" imgH="4932091" progId="Excel.Chart.8">
                      <p:embed/>
                      <p:pic>
                        <p:nvPicPr>
                          <p:cNvPr id="25614" name="图表 10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534" y="42506"/>
                            <a:ext cx="8897336" cy="4872906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23" name="文本框 13"/>
            <p:cNvSpPr txBox="1">
              <a:spLocks noChangeArrowheads="1"/>
            </p:cNvSpPr>
            <p:nvPr/>
          </p:nvSpPr>
          <p:spPr bwMode="auto">
            <a:xfrm>
              <a:off x="600073" y="1078713"/>
              <a:ext cx="3826939" cy="480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600" dirty="0" smtClean="0">
                  <a:solidFill>
                    <a:schemeClr val="bg1"/>
                  </a:solidFill>
                  <a:latin typeface="+mn-ea"/>
                  <a:ea typeface="+mn-ea"/>
                  <a:cs typeface="Arial" panose="020B0604020202020204" pitchFamily="34" charset="0"/>
                </a:rPr>
                <a:t>投资回报</a:t>
              </a:r>
              <a:endParaRPr lang="zh-CN" altLang="en-US" sz="1600" dirty="0">
                <a:solidFill>
                  <a:schemeClr val="bg1"/>
                </a:solidFill>
                <a:latin typeface="+mn-ea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24" name="任意多边形 16"/>
            <p:cNvSpPr>
              <a:spLocks/>
            </p:cNvSpPr>
            <p:nvPr/>
          </p:nvSpPr>
          <p:spPr bwMode="auto">
            <a:xfrm>
              <a:off x="392112" y="1236664"/>
              <a:ext cx="207961" cy="207961"/>
            </a:xfrm>
            <a:custGeom>
              <a:avLst/>
              <a:gdLst>
                <a:gd name="T0" fmla="*/ 40511 w 406684"/>
                <a:gd name="T1" fmla="*/ 33311 h 406684"/>
                <a:gd name="T2" fmla="*/ 40511 w 406684"/>
                <a:gd name="T3" fmla="*/ 75653 h 406684"/>
                <a:gd name="T4" fmla="*/ 77013 w 406684"/>
                <a:gd name="T5" fmla="*/ 54482 h 406684"/>
                <a:gd name="T6" fmla="*/ 40511 w 406684"/>
                <a:gd name="T7" fmla="*/ 33311 h 406684"/>
                <a:gd name="T8" fmla="*/ 53172 w 406684"/>
                <a:gd name="T9" fmla="*/ 0 h 406684"/>
                <a:gd name="T10" fmla="*/ 106343 w 406684"/>
                <a:gd name="T11" fmla="*/ 53172 h 406684"/>
                <a:gd name="T12" fmla="*/ 53172 w 406684"/>
                <a:gd name="T13" fmla="*/ 106343 h 406684"/>
                <a:gd name="T14" fmla="*/ 0 w 406684"/>
                <a:gd name="T15" fmla="*/ 53172 h 406684"/>
                <a:gd name="T16" fmla="*/ 53172 w 406684"/>
                <a:gd name="T17" fmla="*/ 0 h 40668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406684"/>
                <a:gd name="T28" fmla="*/ 0 h 406684"/>
                <a:gd name="T29" fmla="*/ 406684 w 406684"/>
                <a:gd name="T30" fmla="*/ 406684 h 40668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406684" h="406684">
                  <a:moveTo>
                    <a:pt x="154927" y="127389"/>
                  </a:moveTo>
                  <a:lnTo>
                    <a:pt x="154927" y="289314"/>
                  </a:lnTo>
                  <a:lnTo>
                    <a:pt x="294518" y="208352"/>
                  </a:lnTo>
                  <a:lnTo>
                    <a:pt x="154927" y="127389"/>
                  </a:lnTo>
                  <a:close/>
                  <a:moveTo>
                    <a:pt x="203342" y="0"/>
                  </a:moveTo>
                  <a:cubicBezTo>
                    <a:pt x="315645" y="0"/>
                    <a:pt x="406684" y="91039"/>
                    <a:pt x="406684" y="203342"/>
                  </a:cubicBezTo>
                  <a:cubicBezTo>
                    <a:pt x="406684" y="315645"/>
                    <a:pt x="315645" y="406684"/>
                    <a:pt x="203342" y="406684"/>
                  </a:cubicBezTo>
                  <a:cubicBezTo>
                    <a:pt x="91039" y="406684"/>
                    <a:pt x="0" y="315645"/>
                    <a:pt x="0" y="203342"/>
                  </a:cubicBezTo>
                  <a:cubicBezTo>
                    <a:pt x="0" y="91039"/>
                    <a:pt x="91039" y="0"/>
                    <a:pt x="203342" y="0"/>
                  </a:cubicBezTo>
                  <a:close/>
                </a:path>
              </a:pathLst>
            </a:cu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25" name="直接连接符 17"/>
            <p:cNvCxnSpPr>
              <a:cxnSpLocks noChangeShapeType="1"/>
            </p:cNvCxnSpPr>
            <p:nvPr/>
          </p:nvCxnSpPr>
          <p:spPr bwMode="auto">
            <a:xfrm>
              <a:off x="9571039" y="1519239"/>
              <a:ext cx="0" cy="1538286"/>
            </a:xfrm>
            <a:prstGeom prst="line">
              <a:avLst/>
            </a:prstGeom>
            <a:noFill/>
            <a:ln w="15875">
              <a:solidFill>
                <a:schemeClr val="bg1">
                  <a:alpha val="5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6" name="矩形 18"/>
            <p:cNvSpPr>
              <a:spLocks noChangeArrowheads="1"/>
            </p:cNvSpPr>
            <p:nvPr/>
          </p:nvSpPr>
          <p:spPr bwMode="auto">
            <a:xfrm>
              <a:off x="9620251" y="1340643"/>
              <a:ext cx="2949258" cy="2448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200" dirty="0">
                  <a:solidFill>
                    <a:schemeClr val="bg1"/>
                  </a:solidFill>
                  <a:latin typeface="+mn-ea"/>
                  <a:ea typeface="+mn-ea"/>
                </a:rPr>
                <a:t>Don’t forget the things you once you owned. Treasure the things you can’t get. Don't give up the things that belong to you and keep those lost things in memory. </a:t>
              </a:r>
              <a:r>
                <a:rPr lang="zh-CN" altLang="en-US" sz="1200" dirty="0">
                  <a:solidFill>
                    <a:schemeClr val="bg1"/>
                  </a:solidFill>
                  <a:latin typeface="+mn-ea"/>
                  <a:ea typeface="+mn-ea"/>
                </a:rPr>
                <a:t>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096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6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4.3 </a:t>
              </a:r>
              <a:r>
                <a:rPr lang="zh-CN" altLang="en-US" sz="3600" b="1" dirty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数据分析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005459" y="2203201"/>
            <a:ext cx="8181082" cy="3876057"/>
            <a:chOff x="1403350" y="1762125"/>
            <a:chExt cx="9149556" cy="4334903"/>
          </a:xfrm>
        </p:grpSpPr>
        <p:sp>
          <p:nvSpPr>
            <p:cNvPr id="12" name="饼形 6"/>
            <p:cNvSpPr>
              <a:spLocks/>
            </p:cNvSpPr>
            <p:nvPr/>
          </p:nvSpPr>
          <p:spPr bwMode="auto">
            <a:xfrm>
              <a:off x="1403350" y="2103438"/>
              <a:ext cx="1944688" cy="1944687"/>
            </a:xfrm>
            <a:custGeom>
              <a:avLst/>
              <a:gdLst>
                <a:gd name="T0" fmla="*/ 1945072 w 1944216"/>
                <a:gd name="T1" fmla="*/ 959478 h 1944216"/>
                <a:gd name="T2" fmla="*/ 1277099 w 1944216"/>
                <a:gd name="T3" fmla="*/ 1896256 h 1944216"/>
                <a:gd name="T4" fmla="*/ 182971 w 1944216"/>
                <a:gd name="T5" fmla="*/ 1540408 h 1944216"/>
                <a:gd name="T6" fmla="*/ 193851 w 1944216"/>
                <a:gd name="T7" fmla="*/ 389920 h 1944216"/>
                <a:gd name="T8" fmla="*/ 1294512 w 1944216"/>
                <a:gd name="T9" fmla="*/ 54826 h 1944216"/>
                <a:gd name="T10" fmla="*/ 972580 w 1944216"/>
                <a:gd name="T11" fmla="*/ 972579 h 1944216"/>
                <a:gd name="T12" fmla="*/ 1945072 w 1944216"/>
                <a:gd name="T13" fmla="*/ 959478 h 194421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944216" h="1944216">
                  <a:moveTo>
                    <a:pt x="1944128" y="959014"/>
                  </a:moveTo>
                  <a:cubicBezTo>
                    <a:pt x="1949845" y="1383406"/>
                    <a:pt x="1679568" y="1762447"/>
                    <a:pt x="1276479" y="1895338"/>
                  </a:cubicBezTo>
                  <a:cubicBezTo>
                    <a:pt x="873389" y="2028229"/>
                    <a:pt x="430682" y="1884245"/>
                    <a:pt x="182883" y="1539662"/>
                  </a:cubicBezTo>
                  <a:cubicBezTo>
                    <a:pt x="-64916" y="1195080"/>
                    <a:pt x="-60514" y="729567"/>
                    <a:pt x="193757" y="389732"/>
                  </a:cubicBezTo>
                  <a:cubicBezTo>
                    <a:pt x="448028" y="49897"/>
                    <a:pt x="893379" y="-85689"/>
                    <a:pt x="1293884" y="54800"/>
                  </a:cubicBezTo>
                  <a:lnTo>
                    <a:pt x="972108" y="972108"/>
                  </a:lnTo>
                  <a:lnTo>
                    <a:pt x="1944128" y="9590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饼形 7"/>
            <p:cNvSpPr>
              <a:spLocks/>
            </p:cNvSpPr>
            <p:nvPr/>
          </p:nvSpPr>
          <p:spPr bwMode="auto">
            <a:xfrm rot="18997877">
              <a:off x="1430338" y="1762125"/>
              <a:ext cx="2339975" cy="2341563"/>
            </a:xfrm>
            <a:custGeom>
              <a:avLst/>
              <a:gdLst>
                <a:gd name="T0" fmla="*/ 2195706 w 2340336"/>
                <a:gd name="T1" fmla="*/ 608513 h 2340336"/>
                <a:gd name="T2" fmla="*/ 2033626 w 2340336"/>
                <a:gd name="T3" fmla="*/ 1961303 h 2340336"/>
                <a:gd name="T4" fmla="*/ 1169808 w 2340336"/>
                <a:gd name="T5" fmla="*/ 1171396 h 2340336"/>
                <a:gd name="T6" fmla="*/ 2195706 w 2340336"/>
                <a:gd name="T7" fmla="*/ 608513 h 234033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340336" h="2340336">
                  <a:moveTo>
                    <a:pt x="2196384" y="607875"/>
                  </a:moveTo>
                  <a:cubicBezTo>
                    <a:pt x="2436812" y="1046669"/>
                    <a:pt x="2371653" y="1589778"/>
                    <a:pt x="2034254" y="1959248"/>
                  </a:cubicBezTo>
                  <a:lnTo>
                    <a:pt x="1170168" y="1170168"/>
                  </a:lnTo>
                  <a:lnTo>
                    <a:pt x="2196384" y="607875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饼形 8"/>
            <p:cNvSpPr>
              <a:spLocks/>
            </p:cNvSpPr>
            <p:nvPr/>
          </p:nvSpPr>
          <p:spPr bwMode="auto">
            <a:xfrm>
              <a:off x="5051425" y="2101850"/>
              <a:ext cx="1944688" cy="1944688"/>
            </a:xfrm>
            <a:custGeom>
              <a:avLst/>
              <a:gdLst>
                <a:gd name="T0" fmla="*/ 1945160 w 1944216"/>
                <a:gd name="T1" fmla="*/ 972580 h 1944216"/>
                <a:gd name="T2" fmla="*/ 1341630 w 1944216"/>
                <a:gd name="T3" fmla="*/ 1872421 h 1944216"/>
                <a:gd name="T4" fmla="*/ 280074 w 1944216"/>
                <a:gd name="T5" fmla="*/ 1655477 h 1944216"/>
                <a:gd name="T6" fmla="*/ 77983 w 1944216"/>
                <a:gd name="T7" fmla="*/ 590993 h 1944216"/>
                <a:gd name="T8" fmla="*/ 986169 w 1944216"/>
                <a:gd name="T9" fmla="*/ 95 h 1944216"/>
                <a:gd name="T10" fmla="*/ 972580 w 1944216"/>
                <a:gd name="T11" fmla="*/ 972580 h 1944216"/>
                <a:gd name="T12" fmla="*/ 1945160 w 1944216"/>
                <a:gd name="T13" fmla="*/ 972580 h 194421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944216" h="1944216">
                  <a:moveTo>
                    <a:pt x="1944216" y="972108"/>
                  </a:moveTo>
                  <a:cubicBezTo>
                    <a:pt x="1944216" y="1366525"/>
                    <a:pt x="1705897" y="1721850"/>
                    <a:pt x="1340978" y="1871513"/>
                  </a:cubicBezTo>
                  <a:cubicBezTo>
                    <a:pt x="976059" y="2021176"/>
                    <a:pt x="556878" y="1935510"/>
                    <a:pt x="279938" y="1654673"/>
                  </a:cubicBezTo>
                  <a:cubicBezTo>
                    <a:pt x="2998" y="1373836"/>
                    <a:pt x="-76802" y="953499"/>
                    <a:pt x="77945" y="590707"/>
                  </a:cubicBezTo>
                  <a:cubicBezTo>
                    <a:pt x="232692" y="227915"/>
                    <a:pt x="591312" y="-5416"/>
                    <a:pt x="985691" y="95"/>
                  </a:cubicBezTo>
                  <a:lnTo>
                    <a:pt x="972108" y="972108"/>
                  </a:lnTo>
                  <a:lnTo>
                    <a:pt x="1944216" y="9721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饼形 9"/>
            <p:cNvSpPr>
              <a:spLocks/>
            </p:cNvSpPr>
            <p:nvPr/>
          </p:nvSpPr>
          <p:spPr bwMode="auto">
            <a:xfrm rot="18997877">
              <a:off x="5076825" y="1762125"/>
              <a:ext cx="2339975" cy="2341563"/>
            </a:xfrm>
            <a:custGeom>
              <a:avLst/>
              <a:gdLst>
                <a:gd name="T0" fmla="*/ 1978159 w 2340336"/>
                <a:gd name="T1" fmla="*/ 324661 h 2340336"/>
                <a:gd name="T2" fmla="*/ 2033626 w 2340336"/>
                <a:gd name="T3" fmla="*/ 1961304 h 2340336"/>
                <a:gd name="T4" fmla="*/ 1169808 w 2340336"/>
                <a:gd name="T5" fmla="*/ 1171396 h 2340336"/>
                <a:gd name="T6" fmla="*/ 1978159 w 2340336"/>
                <a:gd name="T7" fmla="*/ 324661 h 234033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340336" h="2340336">
                  <a:moveTo>
                    <a:pt x="1978769" y="324321"/>
                  </a:moveTo>
                  <a:cubicBezTo>
                    <a:pt x="2438394" y="763707"/>
                    <a:pt x="2463032" y="1489713"/>
                    <a:pt x="2034254" y="1959249"/>
                  </a:cubicBezTo>
                  <a:lnTo>
                    <a:pt x="1170168" y="1170168"/>
                  </a:lnTo>
                  <a:lnTo>
                    <a:pt x="1978769" y="324321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饼形 10"/>
            <p:cNvSpPr>
              <a:spLocks/>
            </p:cNvSpPr>
            <p:nvPr/>
          </p:nvSpPr>
          <p:spPr bwMode="auto">
            <a:xfrm>
              <a:off x="8601075" y="2101850"/>
              <a:ext cx="1944688" cy="1944688"/>
            </a:xfrm>
            <a:custGeom>
              <a:avLst/>
              <a:gdLst>
                <a:gd name="T0" fmla="*/ 1945160 w 1944216"/>
                <a:gd name="T1" fmla="*/ 972580 h 1944216"/>
                <a:gd name="T2" fmla="*/ 1118961 w 1944216"/>
                <a:gd name="T3" fmla="*/ 1934081 h 1944216"/>
                <a:gd name="T4" fmla="*/ 44063 w 1944216"/>
                <a:gd name="T5" fmla="*/ 1262005 h 1944216"/>
                <a:gd name="T6" fmla="*/ 546704 w 1944216"/>
                <a:gd name="T7" fmla="*/ 98200 h 1944216"/>
                <a:gd name="T8" fmla="*/ 972580 w 1944216"/>
                <a:gd name="T9" fmla="*/ 972580 h 1944216"/>
                <a:gd name="T10" fmla="*/ 1945160 w 1944216"/>
                <a:gd name="T11" fmla="*/ 972580 h 194421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944216" h="1944216">
                  <a:moveTo>
                    <a:pt x="1944216" y="972108"/>
                  </a:moveTo>
                  <a:cubicBezTo>
                    <a:pt x="1944216" y="1452490"/>
                    <a:pt x="1593327" y="1860842"/>
                    <a:pt x="1118417" y="1933143"/>
                  </a:cubicBezTo>
                  <a:cubicBezTo>
                    <a:pt x="643507" y="2005444"/>
                    <a:pt x="186996" y="1720012"/>
                    <a:pt x="44041" y="1261393"/>
                  </a:cubicBezTo>
                  <a:cubicBezTo>
                    <a:pt x="-98914" y="802774"/>
                    <a:pt x="114559" y="308504"/>
                    <a:pt x="546438" y="98152"/>
                  </a:cubicBezTo>
                  <a:lnTo>
                    <a:pt x="972108" y="972108"/>
                  </a:lnTo>
                  <a:lnTo>
                    <a:pt x="1944216" y="9721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2"/>
            <p:cNvSpPr>
              <a:spLocks noChangeArrowheads="1"/>
            </p:cNvSpPr>
            <p:nvPr/>
          </p:nvSpPr>
          <p:spPr bwMode="auto">
            <a:xfrm>
              <a:off x="1494631" y="5064395"/>
              <a:ext cx="9058275" cy="10326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</a:t>
              </a:r>
              <a:r>
                <a:rPr lang="en-US" altLang="zh-CN" sz="1200" dirty="0" err="1" smtClean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this</a:t>
              </a:r>
              <a:r>
                <a:rPr lang="en-US" altLang="zh-CN" sz="1200" dirty="0" err="1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</a:t>
              </a: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 your text about this part related goes here. Put your text about </a:t>
              </a:r>
              <a:r>
                <a:rPr lang="en-US" altLang="zh-CN" sz="1200" dirty="0" err="1" smtClean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this</a:t>
              </a:r>
              <a:r>
                <a:rPr lang="en-US" altLang="zh-CN" sz="1200" dirty="0" err="1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</a:t>
              </a: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 your text about this part related goes here. Put your text about </a:t>
              </a:r>
              <a:r>
                <a:rPr lang="en-US" altLang="zh-CN" sz="1200" dirty="0" err="1" smtClean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this</a:t>
              </a:r>
              <a:r>
                <a:rPr lang="en-US" altLang="zh-CN" sz="1200" dirty="0" err="1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</a:t>
              </a: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 your text about this part related goes here. Put your text about </a:t>
              </a:r>
              <a:r>
                <a:rPr lang="en-US" altLang="zh-CN" sz="1200" dirty="0" smtClean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this</a:t>
              </a:r>
              <a:endParaRPr lang="en-US" altLang="zh-CN" sz="1200" dirty="0">
                <a:solidFill>
                  <a:prstClr val="white">
                    <a:alpha val="92000"/>
                  </a:prstClr>
                </a:solidFill>
                <a:latin typeface="+mn-ea"/>
                <a:cs typeface="Arial" panose="020B0604020202020204" pitchFamily="34" charset="0"/>
              </a:endParaRPr>
            </a:p>
          </p:txBody>
        </p:sp>
        <p:sp>
          <p:nvSpPr>
            <p:cNvPr id="19" name="文本框 14"/>
            <p:cNvSpPr txBox="1">
              <a:spLocks noChangeArrowheads="1"/>
            </p:cNvSpPr>
            <p:nvPr/>
          </p:nvSpPr>
          <p:spPr bwMode="auto">
            <a:xfrm>
              <a:off x="4563455" y="4651342"/>
              <a:ext cx="2903164" cy="3786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600" dirty="0" smtClean="0">
                  <a:solidFill>
                    <a:schemeClr val="bg1"/>
                  </a:solidFill>
                  <a:latin typeface="+mn-ea"/>
                  <a:ea typeface="+mn-ea"/>
                </a:rPr>
                <a:t>数据分析</a:t>
              </a:r>
              <a:endParaRPr lang="zh-CN" altLang="en-US" sz="1600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83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4.4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财务分析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sp>
        <p:nvSpPr>
          <p:cNvPr id="5" name="椭圆 20"/>
          <p:cNvSpPr>
            <a:spLocks noChangeArrowheads="1"/>
          </p:cNvSpPr>
          <p:nvPr/>
        </p:nvSpPr>
        <p:spPr bwMode="auto">
          <a:xfrm>
            <a:off x="1930954" y="2683782"/>
            <a:ext cx="1160463" cy="1160463"/>
          </a:xfrm>
          <a:prstGeom prst="ellipse">
            <a:avLst/>
          </a:prstGeom>
          <a:solidFill>
            <a:srgbClr val="C81C32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" name="椭圆 21"/>
          <p:cNvSpPr>
            <a:spLocks noChangeArrowheads="1"/>
          </p:cNvSpPr>
          <p:nvPr/>
        </p:nvSpPr>
        <p:spPr bwMode="auto">
          <a:xfrm>
            <a:off x="4305854" y="2683782"/>
            <a:ext cx="1158875" cy="1160463"/>
          </a:xfrm>
          <a:prstGeom prst="ellipse">
            <a:avLst/>
          </a:prstGeom>
          <a:solidFill>
            <a:srgbClr val="C81C32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" name="椭圆 22"/>
          <p:cNvSpPr>
            <a:spLocks noChangeArrowheads="1"/>
          </p:cNvSpPr>
          <p:nvPr/>
        </p:nvSpPr>
        <p:spPr bwMode="auto">
          <a:xfrm>
            <a:off x="6656942" y="2683782"/>
            <a:ext cx="1160462" cy="1160463"/>
          </a:xfrm>
          <a:prstGeom prst="ellipse">
            <a:avLst/>
          </a:prstGeom>
          <a:solidFill>
            <a:srgbClr val="C81C32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椭圆 23"/>
          <p:cNvSpPr>
            <a:spLocks noChangeArrowheads="1"/>
          </p:cNvSpPr>
          <p:nvPr/>
        </p:nvSpPr>
        <p:spPr bwMode="auto">
          <a:xfrm>
            <a:off x="9041367" y="2683782"/>
            <a:ext cx="1158875" cy="1160463"/>
          </a:xfrm>
          <a:prstGeom prst="ellipse">
            <a:avLst/>
          </a:prstGeom>
          <a:solidFill>
            <a:srgbClr val="C81C32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9" name="组合 24"/>
          <p:cNvGrpSpPr>
            <a:grpSpLocks/>
          </p:cNvGrpSpPr>
          <p:nvPr/>
        </p:nvGrpSpPr>
        <p:grpSpPr bwMode="auto">
          <a:xfrm>
            <a:off x="4659867" y="3015570"/>
            <a:ext cx="415925" cy="412750"/>
            <a:chOff x="0" y="0"/>
            <a:chExt cx="453105" cy="448433"/>
          </a:xfrm>
          <a:solidFill>
            <a:schemeClr val="bg1"/>
          </a:solidFill>
        </p:grpSpPr>
        <p:sp>
          <p:nvSpPr>
            <p:cNvPr id="10" name="Freeform 136"/>
            <p:cNvSpPr>
              <a:spLocks noChangeArrowheads="1"/>
            </p:cNvSpPr>
            <p:nvPr/>
          </p:nvSpPr>
          <p:spPr bwMode="auto">
            <a:xfrm>
              <a:off x="0" y="251309"/>
              <a:ext cx="453105" cy="197124"/>
            </a:xfrm>
            <a:custGeom>
              <a:avLst/>
              <a:gdLst>
                <a:gd name="T0" fmla="*/ 2147483646 w 205"/>
                <a:gd name="T1" fmla="*/ 2147483646 h 89"/>
                <a:gd name="T2" fmla="*/ 2147483646 w 205"/>
                <a:gd name="T3" fmla="*/ 0 h 89"/>
                <a:gd name="T4" fmla="*/ 0 w 205"/>
                <a:gd name="T5" fmla="*/ 0 h 89"/>
                <a:gd name="T6" fmla="*/ 0 w 205"/>
                <a:gd name="T7" fmla="*/ 2147483646 h 89"/>
                <a:gd name="T8" fmla="*/ 2147483646 w 205"/>
                <a:gd name="T9" fmla="*/ 2147483646 h 89"/>
                <a:gd name="T10" fmla="*/ 2147483646 w 205"/>
                <a:gd name="T11" fmla="*/ 2147483646 h 89"/>
                <a:gd name="T12" fmla="*/ 2147483646 w 205"/>
                <a:gd name="T13" fmla="*/ 2147483646 h 89"/>
                <a:gd name="T14" fmla="*/ 2147483646 w 205"/>
                <a:gd name="T15" fmla="*/ 0 h 89"/>
                <a:gd name="T16" fmla="*/ 2147483646 w 205"/>
                <a:gd name="T17" fmla="*/ 0 h 89"/>
                <a:gd name="T18" fmla="*/ 2147483646 w 205"/>
                <a:gd name="T19" fmla="*/ 2147483646 h 8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05"/>
                <a:gd name="T31" fmla="*/ 0 h 89"/>
                <a:gd name="T32" fmla="*/ 205 w 205"/>
                <a:gd name="T33" fmla="*/ 89 h 8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" name="Freeform 137"/>
            <p:cNvSpPr>
              <a:spLocks noEditPoints="1" noChangeArrowheads="1"/>
            </p:cNvSpPr>
            <p:nvPr/>
          </p:nvSpPr>
          <p:spPr bwMode="auto">
            <a:xfrm>
              <a:off x="0" y="0"/>
              <a:ext cx="453105" cy="260652"/>
            </a:xfrm>
            <a:custGeom>
              <a:avLst/>
              <a:gdLst>
                <a:gd name="T0" fmla="*/ 2147483646 w 205"/>
                <a:gd name="T1" fmla="*/ 2147483646 h 118"/>
                <a:gd name="T2" fmla="*/ 2147483646 w 205"/>
                <a:gd name="T3" fmla="*/ 2147483646 h 118"/>
                <a:gd name="T4" fmla="*/ 2147483646 w 205"/>
                <a:gd name="T5" fmla="*/ 2147483646 h 118"/>
                <a:gd name="T6" fmla="*/ 2147483646 w 205"/>
                <a:gd name="T7" fmla="*/ 2147483646 h 118"/>
                <a:gd name="T8" fmla="*/ 2147483646 w 205"/>
                <a:gd name="T9" fmla="*/ 0 h 118"/>
                <a:gd name="T10" fmla="*/ 2147483646 w 205"/>
                <a:gd name="T11" fmla="*/ 0 h 118"/>
                <a:gd name="T12" fmla="*/ 2147483646 w 205"/>
                <a:gd name="T13" fmla="*/ 2147483646 h 118"/>
                <a:gd name="T14" fmla="*/ 2147483646 w 205"/>
                <a:gd name="T15" fmla="*/ 2147483646 h 118"/>
                <a:gd name="T16" fmla="*/ 2147483646 w 205"/>
                <a:gd name="T17" fmla="*/ 2147483646 h 118"/>
                <a:gd name="T18" fmla="*/ 2147483646 w 205"/>
                <a:gd name="T19" fmla="*/ 2147483646 h 118"/>
                <a:gd name="T20" fmla="*/ 0 w 205"/>
                <a:gd name="T21" fmla="*/ 2147483646 h 118"/>
                <a:gd name="T22" fmla="*/ 0 w 205"/>
                <a:gd name="T23" fmla="*/ 2147483646 h 118"/>
                <a:gd name="T24" fmla="*/ 2147483646 w 205"/>
                <a:gd name="T25" fmla="*/ 2147483646 h 118"/>
                <a:gd name="T26" fmla="*/ 2147483646 w 205"/>
                <a:gd name="T27" fmla="*/ 2147483646 h 118"/>
                <a:gd name="T28" fmla="*/ 2147483646 w 205"/>
                <a:gd name="T29" fmla="*/ 2147483646 h 118"/>
                <a:gd name="T30" fmla="*/ 2147483646 w 205"/>
                <a:gd name="T31" fmla="*/ 2147483646 h 118"/>
                <a:gd name="T32" fmla="*/ 2147483646 w 205"/>
                <a:gd name="T33" fmla="*/ 2147483646 h 118"/>
                <a:gd name="T34" fmla="*/ 2147483646 w 205"/>
                <a:gd name="T35" fmla="*/ 2147483646 h 118"/>
                <a:gd name="T36" fmla="*/ 2147483646 w 205"/>
                <a:gd name="T37" fmla="*/ 2147483646 h 118"/>
                <a:gd name="T38" fmla="*/ 2147483646 w 205"/>
                <a:gd name="T39" fmla="*/ 2147483646 h 118"/>
                <a:gd name="T40" fmla="*/ 2147483646 w 205"/>
                <a:gd name="T41" fmla="*/ 2147483646 h 118"/>
                <a:gd name="T42" fmla="*/ 2147483646 w 205"/>
                <a:gd name="T43" fmla="*/ 2147483646 h 118"/>
                <a:gd name="T44" fmla="*/ 2147483646 w 205"/>
                <a:gd name="T45" fmla="*/ 2147483646 h 118"/>
                <a:gd name="T46" fmla="*/ 2147483646 w 205"/>
                <a:gd name="T47" fmla="*/ 2147483646 h 118"/>
                <a:gd name="T48" fmla="*/ 2147483646 w 205"/>
                <a:gd name="T49" fmla="*/ 2147483646 h 118"/>
                <a:gd name="T50" fmla="*/ 2147483646 w 205"/>
                <a:gd name="T51" fmla="*/ 2147483646 h 118"/>
                <a:gd name="T52" fmla="*/ 2147483646 w 205"/>
                <a:gd name="T53" fmla="*/ 2147483646 h 118"/>
                <a:gd name="T54" fmla="*/ 2147483646 w 205"/>
                <a:gd name="T55" fmla="*/ 2147483646 h 118"/>
                <a:gd name="T56" fmla="*/ 2147483646 w 205"/>
                <a:gd name="T57" fmla="*/ 2147483646 h 118"/>
                <a:gd name="T58" fmla="*/ 2147483646 w 205"/>
                <a:gd name="T59" fmla="*/ 2147483646 h 118"/>
                <a:gd name="T60" fmla="*/ 2147483646 w 205"/>
                <a:gd name="T61" fmla="*/ 2147483646 h 118"/>
                <a:gd name="T62" fmla="*/ 2147483646 w 205"/>
                <a:gd name="T63" fmla="*/ 2147483646 h 118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05"/>
                <a:gd name="T97" fmla="*/ 0 h 118"/>
                <a:gd name="T98" fmla="*/ 205 w 205"/>
                <a:gd name="T99" fmla="*/ 118 h 118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" name="组合 27"/>
          <p:cNvGrpSpPr>
            <a:grpSpLocks/>
          </p:cNvGrpSpPr>
          <p:nvPr/>
        </p:nvGrpSpPr>
        <p:grpSpPr bwMode="auto">
          <a:xfrm>
            <a:off x="2215117" y="3028270"/>
            <a:ext cx="585787" cy="446087"/>
            <a:chOff x="0" y="0"/>
            <a:chExt cx="509646" cy="387231"/>
          </a:xfrm>
          <a:solidFill>
            <a:schemeClr val="bg1"/>
          </a:solidFill>
        </p:grpSpPr>
        <p:sp>
          <p:nvSpPr>
            <p:cNvPr id="13" name="Freeform 20"/>
            <p:cNvSpPr>
              <a:spLocks noEditPoints="1" noChangeArrowheads="1"/>
            </p:cNvSpPr>
            <p:nvPr/>
          </p:nvSpPr>
          <p:spPr bwMode="auto">
            <a:xfrm>
              <a:off x="0" y="51839"/>
              <a:ext cx="337890" cy="335392"/>
            </a:xfrm>
            <a:custGeom>
              <a:avLst/>
              <a:gdLst>
                <a:gd name="T0" fmla="*/ 2147483646 w 229"/>
                <a:gd name="T1" fmla="*/ 2147483646 h 227"/>
                <a:gd name="T2" fmla="*/ 2147483646 w 229"/>
                <a:gd name="T3" fmla="*/ 2147483646 h 227"/>
                <a:gd name="T4" fmla="*/ 2147483646 w 229"/>
                <a:gd name="T5" fmla="*/ 2147483646 h 227"/>
                <a:gd name="T6" fmla="*/ 2147483646 w 229"/>
                <a:gd name="T7" fmla="*/ 2147483646 h 227"/>
                <a:gd name="T8" fmla="*/ 2147483646 w 229"/>
                <a:gd name="T9" fmla="*/ 2147483646 h 227"/>
                <a:gd name="T10" fmla="*/ 2147483646 w 229"/>
                <a:gd name="T11" fmla="*/ 2147483646 h 227"/>
                <a:gd name="T12" fmla="*/ 2147483646 w 229"/>
                <a:gd name="T13" fmla="*/ 2147483646 h 227"/>
                <a:gd name="T14" fmla="*/ 2147483646 w 229"/>
                <a:gd name="T15" fmla="*/ 2147483646 h 227"/>
                <a:gd name="T16" fmla="*/ 2147483646 w 229"/>
                <a:gd name="T17" fmla="*/ 2147483646 h 227"/>
                <a:gd name="T18" fmla="*/ 2147483646 w 229"/>
                <a:gd name="T19" fmla="*/ 0 h 227"/>
                <a:gd name="T20" fmla="*/ 2147483646 w 229"/>
                <a:gd name="T21" fmla="*/ 2147483646 h 227"/>
                <a:gd name="T22" fmla="*/ 2147483646 w 229"/>
                <a:gd name="T23" fmla="*/ 2147483646 h 227"/>
                <a:gd name="T24" fmla="*/ 2147483646 w 229"/>
                <a:gd name="T25" fmla="*/ 2147483646 h 227"/>
                <a:gd name="T26" fmla="*/ 2147483646 w 229"/>
                <a:gd name="T27" fmla="*/ 0 h 227"/>
                <a:gd name="T28" fmla="*/ 2147483646 w 229"/>
                <a:gd name="T29" fmla="*/ 2147483646 h 227"/>
                <a:gd name="T30" fmla="*/ 2147483646 w 229"/>
                <a:gd name="T31" fmla="*/ 2147483646 h 227"/>
                <a:gd name="T32" fmla="*/ 2147483646 w 229"/>
                <a:gd name="T33" fmla="*/ 2147483646 h 227"/>
                <a:gd name="T34" fmla="*/ 2147483646 w 229"/>
                <a:gd name="T35" fmla="*/ 2147483646 h 227"/>
                <a:gd name="T36" fmla="*/ 2147483646 w 229"/>
                <a:gd name="T37" fmla="*/ 2147483646 h 227"/>
                <a:gd name="T38" fmla="*/ 2147483646 w 229"/>
                <a:gd name="T39" fmla="*/ 2147483646 h 227"/>
                <a:gd name="T40" fmla="*/ 2147483646 w 229"/>
                <a:gd name="T41" fmla="*/ 2147483646 h 227"/>
                <a:gd name="T42" fmla="*/ 0 w 229"/>
                <a:gd name="T43" fmla="*/ 2147483646 h 227"/>
                <a:gd name="T44" fmla="*/ 0 w 229"/>
                <a:gd name="T45" fmla="*/ 2147483646 h 227"/>
                <a:gd name="T46" fmla="*/ 2147483646 w 229"/>
                <a:gd name="T47" fmla="*/ 2147483646 h 227"/>
                <a:gd name="T48" fmla="*/ 2147483646 w 229"/>
                <a:gd name="T49" fmla="*/ 2147483646 h 227"/>
                <a:gd name="T50" fmla="*/ 2147483646 w 229"/>
                <a:gd name="T51" fmla="*/ 2147483646 h 227"/>
                <a:gd name="T52" fmla="*/ 2147483646 w 229"/>
                <a:gd name="T53" fmla="*/ 2147483646 h 227"/>
                <a:gd name="T54" fmla="*/ 2147483646 w 229"/>
                <a:gd name="T55" fmla="*/ 2147483646 h 227"/>
                <a:gd name="T56" fmla="*/ 2147483646 w 229"/>
                <a:gd name="T57" fmla="*/ 2147483646 h 227"/>
                <a:gd name="T58" fmla="*/ 2147483646 w 229"/>
                <a:gd name="T59" fmla="*/ 2147483646 h 227"/>
                <a:gd name="T60" fmla="*/ 2147483646 w 229"/>
                <a:gd name="T61" fmla="*/ 2147483646 h 227"/>
                <a:gd name="T62" fmla="*/ 2147483646 w 229"/>
                <a:gd name="T63" fmla="*/ 2147483646 h 227"/>
                <a:gd name="T64" fmla="*/ 2147483646 w 229"/>
                <a:gd name="T65" fmla="*/ 2147483646 h 227"/>
                <a:gd name="T66" fmla="*/ 2147483646 w 229"/>
                <a:gd name="T67" fmla="*/ 2147483646 h 227"/>
                <a:gd name="T68" fmla="*/ 2147483646 w 229"/>
                <a:gd name="T69" fmla="*/ 2147483646 h 227"/>
                <a:gd name="T70" fmla="*/ 2147483646 w 229"/>
                <a:gd name="T71" fmla="*/ 2147483646 h 227"/>
                <a:gd name="T72" fmla="*/ 2147483646 w 229"/>
                <a:gd name="T73" fmla="*/ 2147483646 h 227"/>
                <a:gd name="T74" fmla="*/ 2147483646 w 229"/>
                <a:gd name="T75" fmla="*/ 2147483646 h 227"/>
                <a:gd name="T76" fmla="*/ 2147483646 w 229"/>
                <a:gd name="T77" fmla="*/ 2147483646 h 227"/>
                <a:gd name="T78" fmla="*/ 2147483646 w 229"/>
                <a:gd name="T79" fmla="*/ 2147483646 h 227"/>
                <a:gd name="T80" fmla="*/ 2147483646 w 229"/>
                <a:gd name="T81" fmla="*/ 2147483646 h 227"/>
                <a:gd name="T82" fmla="*/ 2147483646 w 229"/>
                <a:gd name="T83" fmla="*/ 2147483646 h 227"/>
                <a:gd name="T84" fmla="*/ 2147483646 w 229"/>
                <a:gd name="T85" fmla="*/ 2147483646 h 227"/>
                <a:gd name="T86" fmla="*/ 2147483646 w 229"/>
                <a:gd name="T87" fmla="*/ 2147483646 h 227"/>
                <a:gd name="T88" fmla="*/ 2147483646 w 229"/>
                <a:gd name="T89" fmla="*/ 2147483646 h 227"/>
                <a:gd name="T90" fmla="*/ 2147483646 w 229"/>
                <a:gd name="T91" fmla="*/ 2147483646 h 227"/>
                <a:gd name="T92" fmla="*/ 2147483646 w 229"/>
                <a:gd name="T93" fmla="*/ 2147483646 h 227"/>
                <a:gd name="T94" fmla="*/ 2147483646 w 229"/>
                <a:gd name="T95" fmla="*/ 2147483646 h 227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29"/>
                <a:gd name="T145" fmla="*/ 0 h 227"/>
                <a:gd name="T146" fmla="*/ 229 w 229"/>
                <a:gd name="T147" fmla="*/ 227 h 227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Freeform 21"/>
            <p:cNvSpPr>
              <a:spLocks noEditPoints="1" noChangeArrowheads="1"/>
            </p:cNvSpPr>
            <p:nvPr/>
          </p:nvSpPr>
          <p:spPr bwMode="auto">
            <a:xfrm>
              <a:off x="309785" y="0"/>
              <a:ext cx="199861" cy="199861"/>
            </a:xfrm>
            <a:custGeom>
              <a:avLst/>
              <a:gdLst>
                <a:gd name="T0" fmla="*/ 2147483646 w 135"/>
                <a:gd name="T1" fmla="*/ 2147483646 h 135"/>
                <a:gd name="T2" fmla="*/ 2147483646 w 135"/>
                <a:gd name="T3" fmla="*/ 2147483646 h 135"/>
                <a:gd name="T4" fmla="*/ 2147483646 w 135"/>
                <a:gd name="T5" fmla="*/ 2147483646 h 135"/>
                <a:gd name="T6" fmla="*/ 2147483646 w 135"/>
                <a:gd name="T7" fmla="*/ 2147483646 h 135"/>
                <a:gd name="T8" fmla="*/ 2147483646 w 135"/>
                <a:gd name="T9" fmla="*/ 2147483646 h 135"/>
                <a:gd name="T10" fmla="*/ 2147483646 w 135"/>
                <a:gd name="T11" fmla="*/ 2147483646 h 135"/>
                <a:gd name="T12" fmla="*/ 2147483646 w 135"/>
                <a:gd name="T13" fmla="*/ 2147483646 h 135"/>
                <a:gd name="T14" fmla="*/ 2147483646 w 135"/>
                <a:gd name="T15" fmla="*/ 2147483646 h 135"/>
                <a:gd name="T16" fmla="*/ 2147483646 w 135"/>
                <a:gd name="T17" fmla="*/ 2147483646 h 135"/>
                <a:gd name="T18" fmla="*/ 2147483646 w 135"/>
                <a:gd name="T19" fmla="*/ 0 h 135"/>
                <a:gd name="T20" fmla="*/ 2147483646 w 135"/>
                <a:gd name="T21" fmla="*/ 2147483646 h 135"/>
                <a:gd name="T22" fmla="*/ 2147483646 w 135"/>
                <a:gd name="T23" fmla="*/ 2147483646 h 135"/>
                <a:gd name="T24" fmla="*/ 2147483646 w 135"/>
                <a:gd name="T25" fmla="*/ 2147483646 h 135"/>
                <a:gd name="T26" fmla="*/ 2147483646 w 135"/>
                <a:gd name="T27" fmla="*/ 0 h 135"/>
                <a:gd name="T28" fmla="*/ 2147483646 w 135"/>
                <a:gd name="T29" fmla="*/ 2147483646 h 135"/>
                <a:gd name="T30" fmla="*/ 2147483646 w 135"/>
                <a:gd name="T31" fmla="*/ 2147483646 h 135"/>
                <a:gd name="T32" fmla="*/ 2147483646 w 135"/>
                <a:gd name="T33" fmla="*/ 2147483646 h 135"/>
                <a:gd name="T34" fmla="*/ 2147483646 w 135"/>
                <a:gd name="T35" fmla="*/ 2147483646 h 135"/>
                <a:gd name="T36" fmla="*/ 2147483646 w 135"/>
                <a:gd name="T37" fmla="*/ 2147483646 h 135"/>
                <a:gd name="T38" fmla="*/ 2147483646 w 135"/>
                <a:gd name="T39" fmla="*/ 2147483646 h 135"/>
                <a:gd name="T40" fmla="*/ 2147483646 w 135"/>
                <a:gd name="T41" fmla="*/ 2147483646 h 135"/>
                <a:gd name="T42" fmla="*/ 0 w 135"/>
                <a:gd name="T43" fmla="*/ 2147483646 h 135"/>
                <a:gd name="T44" fmla="*/ 0 w 135"/>
                <a:gd name="T45" fmla="*/ 2147483646 h 135"/>
                <a:gd name="T46" fmla="*/ 2147483646 w 135"/>
                <a:gd name="T47" fmla="*/ 2147483646 h 135"/>
                <a:gd name="T48" fmla="*/ 2147483646 w 135"/>
                <a:gd name="T49" fmla="*/ 2147483646 h 135"/>
                <a:gd name="T50" fmla="*/ 2147483646 w 135"/>
                <a:gd name="T51" fmla="*/ 2147483646 h 135"/>
                <a:gd name="T52" fmla="*/ 2147483646 w 135"/>
                <a:gd name="T53" fmla="*/ 2147483646 h 135"/>
                <a:gd name="T54" fmla="*/ 2147483646 w 135"/>
                <a:gd name="T55" fmla="*/ 2147483646 h 135"/>
                <a:gd name="T56" fmla="*/ 2147483646 w 135"/>
                <a:gd name="T57" fmla="*/ 2147483646 h 135"/>
                <a:gd name="T58" fmla="*/ 2147483646 w 135"/>
                <a:gd name="T59" fmla="*/ 2147483646 h 135"/>
                <a:gd name="T60" fmla="*/ 2147483646 w 135"/>
                <a:gd name="T61" fmla="*/ 2147483646 h 135"/>
                <a:gd name="T62" fmla="*/ 2147483646 w 135"/>
                <a:gd name="T63" fmla="*/ 2147483646 h 135"/>
                <a:gd name="T64" fmla="*/ 2147483646 w 135"/>
                <a:gd name="T65" fmla="*/ 2147483646 h 135"/>
                <a:gd name="T66" fmla="*/ 2147483646 w 135"/>
                <a:gd name="T67" fmla="*/ 2147483646 h 135"/>
                <a:gd name="T68" fmla="*/ 2147483646 w 135"/>
                <a:gd name="T69" fmla="*/ 2147483646 h 135"/>
                <a:gd name="T70" fmla="*/ 2147483646 w 135"/>
                <a:gd name="T71" fmla="*/ 2147483646 h 135"/>
                <a:gd name="T72" fmla="*/ 2147483646 w 135"/>
                <a:gd name="T73" fmla="*/ 2147483646 h 135"/>
                <a:gd name="T74" fmla="*/ 2147483646 w 135"/>
                <a:gd name="T75" fmla="*/ 2147483646 h 135"/>
                <a:gd name="T76" fmla="*/ 2147483646 w 135"/>
                <a:gd name="T77" fmla="*/ 2147483646 h 135"/>
                <a:gd name="T78" fmla="*/ 2147483646 w 135"/>
                <a:gd name="T79" fmla="*/ 2147483646 h 135"/>
                <a:gd name="T80" fmla="*/ 2147483646 w 135"/>
                <a:gd name="T81" fmla="*/ 2147483646 h 135"/>
                <a:gd name="T82" fmla="*/ 2147483646 w 135"/>
                <a:gd name="T83" fmla="*/ 2147483646 h 135"/>
                <a:gd name="T84" fmla="*/ 2147483646 w 135"/>
                <a:gd name="T85" fmla="*/ 2147483646 h 135"/>
                <a:gd name="T86" fmla="*/ 2147483646 w 135"/>
                <a:gd name="T87" fmla="*/ 2147483646 h 135"/>
                <a:gd name="T88" fmla="*/ 2147483646 w 135"/>
                <a:gd name="T89" fmla="*/ 2147483646 h 135"/>
                <a:gd name="T90" fmla="*/ 2147483646 w 135"/>
                <a:gd name="T91" fmla="*/ 2147483646 h 135"/>
                <a:gd name="T92" fmla="*/ 2147483646 w 135"/>
                <a:gd name="T93" fmla="*/ 2147483646 h 135"/>
                <a:gd name="T94" fmla="*/ 2147483646 w 135"/>
                <a:gd name="T95" fmla="*/ 2147483646 h 135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135"/>
                <a:gd name="T145" fmla="*/ 0 h 135"/>
                <a:gd name="T146" fmla="*/ 135 w 135"/>
                <a:gd name="T147" fmla="*/ 135 h 135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5" name="组合 32"/>
          <p:cNvGrpSpPr>
            <a:grpSpLocks/>
          </p:cNvGrpSpPr>
          <p:nvPr/>
        </p:nvGrpSpPr>
        <p:grpSpPr bwMode="auto">
          <a:xfrm>
            <a:off x="7037942" y="3042557"/>
            <a:ext cx="398462" cy="444500"/>
            <a:chOff x="0" y="0"/>
            <a:chExt cx="402656" cy="450303"/>
          </a:xfrm>
          <a:solidFill>
            <a:schemeClr val="bg1"/>
          </a:solidFill>
        </p:grpSpPr>
        <p:sp>
          <p:nvSpPr>
            <p:cNvPr id="16" name="Freeform 108"/>
            <p:cNvSpPr>
              <a:spLocks noEditPoints="1" noChangeArrowheads="1"/>
            </p:cNvSpPr>
            <p:nvPr/>
          </p:nvSpPr>
          <p:spPr bwMode="auto">
            <a:xfrm>
              <a:off x="69134" y="167228"/>
              <a:ext cx="56988" cy="57923"/>
            </a:xfrm>
            <a:custGeom>
              <a:avLst/>
              <a:gdLst>
                <a:gd name="T0" fmla="*/ 2147483646 w 26"/>
                <a:gd name="T1" fmla="*/ 0 h 26"/>
                <a:gd name="T2" fmla="*/ 0 w 26"/>
                <a:gd name="T3" fmla="*/ 2147483646 h 26"/>
                <a:gd name="T4" fmla="*/ 2147483646 w 26"/>
                <a:gd name="T5" fmla="*/ 2147483646 h 26"/>
                <a:gd name="T6" fmla="*/ 2147483646 w 26"/>
                <a:gd name="T7" fmla="*/ 2147483646 h 26"/>
                <a:gd name="T8" fmla="*/ 2147483646 w 26"/>
                <a:gd name="T9" fmla="*/ 0 h 26"/>
                <a:gd name="T10" fmla="*/ 2147483646 w 26"/>
                <a:gd name="T11" fmla="*/ 2147483646 h 26"/>
                <a:gd name="T12" fmla="*/ 2147483646 w 26"/>
                <a:gd name="T13" fmla="*/ 2147483646 h 26"/>
                <a:gd name="T14" fmla="*/ 2147483646 w 26"/>
                <a:gd name="T15" fmla="*/ 2147483646 h 26"/>
                <a:gd name="T16" fmla="*/ 2147483646 w 26"/>
                <a:gd name="T17" fmla="*/ 2147483646 h 26"/>
                <a:gd name="T18" fmla="*/ 2147483646 w 26"/>
                <a:gd name="T19" fmla="*/ 2147483646 h 2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6"/>
                <a:gd name="T31" fmla="*/ 0 h 26"/>
                <a:gd name="T32" fmla="*/ 26 w 26"/>
                <a:gd name="T33" fmla="*/ 26 h 2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Freeform 109"/>
            <p:cNvSpPr>
              <a:spLocks noEditPoints="1" noChangeArrowheads="1"/>
            </p:cNvSpPr>
            <p:nvPr/>
          </p:nvSpPr>
          <p:spPr bwMode="auto">
            <a:xfrm>
              <a:off x="197125" y="129859"/>
              <a:ext cx="48580" cy="48580"/>
            </a:xfrm>
            <a:custGeom>
              <a:avLst/>
              <a:gdLst>
                <a:gd name="T0" fmla="*/ 2147483646 w 22"/>
                <a:gd name="T1" fmla="*/ 0 h 22"/>
                <a:gd name="T2" fmla="*/ 0 w 22"/>
                <a:gd name="T3" fmla="*/ 2147483646 h 22"/>
                <a:gd name="T4" fmla="*/ 2147483646 w 22"/>
                <a:gd name="T5" fmla="*/ 2147483646 h 22"/>
                <a:gd name="T6" fmla="*/ 2147483646 w 22"/>
                <a:gd name="T7" fmla="*/ 2147483646 h 22"/>
                <a:gd name="T8" fmla="*/ 2147483646 w 22"/>
                <a:gd name="T9" fmla="*/ 0 h 22"/>
                <a:gd name="T10" fmla="*/ 2147483646 w 22"/>
                <a:gd name="T11" fmla="*/ 2147483646 h 22"/>
                <a:gd name="T12" fmla="*/ 2147483646 w 22"/>
                <a:gd name="T13" fmla="*/ 2147483646 h 22"/>
                <a:gd name="T14" fmla="*/ 2147483646 w 22"/>
                <a:gd name="T15" fmla="*/ 2147483646 h 22"/>
                <a:gd name="T16" fmla="*/ 2147483646 w 22"/>
                <a:gd name="T17" fmla="*/ 2147483646 h 22"/>
                <a:gd name="T18" fmla="*/ 2147483646 w 22"/>
                <a:gd name="T19" fmla="*/ 2147483646 h 2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2"/>
                <a:gd name="T31" fmla="*/ 0 h 22"/>
                <a:gd name="T32" fmla="*/ 22 w 22"/>
                <a:gd name="T33" fmla="*/ 22 h 2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" name="Freeform 110"/>
            <p:cNvSpPr>
              <a:spLocks noEditPoints="1" noChangeArrowheads="1"/>
            </p:cNvSpPr>
            <p:nvPr/>
          </p:nvSpPr>
          <p:spPr bwMode="auto">
            <a:xfrm>
              <a:off x="82213" y="181242"/>
              <a:ext cx="30830" cy="30830"/>
            </a:xfrm>
            <a:custGeom>
              <a:avLst/>
              <a:gdLst>
                <a:gd name="T0" fmla="*/ 2147483646 w 14"/>
                <a:gd name="T1" fmla="*/ 0 h 14"/>
                <a:gd name="T2" fmla="*/ 0 w 14"/>
                <a:gd name="T3" fmla="*/ 2147483646 h 14"/>
                <a:gd name="T4" fmla="*/ 2147483646 w 14"/>
                <a:gd name="T5" fmla="*/ 2147483646 h 14"/>
                <a:gd name="T6" fmla="*/ 2147483646 w 14"/>
                <a:gd name="T7" fmla="*/ 2147483646 h 14"/>
                <a:gd name="T8" fmla="*/ 2147483646 w 14"/>
                <a:gd name="T9" fmla="*/ 0 h 14"/>
                <a:gd name="T10" fmla="*/ 2147483646 w 14"/>
                <a:gd name="T11" fmla="*/ 2147483646 h 14"/>
                <a:gd name="T12" fmla="*/ 2147483646 w 14"/>
                <a:gd name="T13" fmla="*/ 2147483646 h 14"/>
                <a:gd name="T14" fmla="*/ 2147483646 w 14"/>
                <a:gd name="T15" fmla="*/ 2147483646 h 14"/>
                <a:gd name="T16" fmla="*/ 2147483646 w 14"/>
                <a:gd name="T17" fmla="*/ 2147483646 h 14"/>
                <a:gd name="T18" fmla="*/ 2147483646 w 14"/>
                <a:gd name="T19" fmla="*/ 2147483646 h 1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4"/>
                <a:gd name="T31" fmla="*/ 0 h 14"/>
                <a:gd name="T32" fmla="*/ 14 w 14"/>
                <a:gd name="T33" fmla="*/ 14 h 1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Freeform 111"/>
            <p:cNvSpPr>
              <a:spLocks noEditPoints="1" noChangeArrowheads="1"/>
            </p:cNvSpPr>
            <p:nvPr/>
          </p:nvSpPr>
          <p:spPr bwMode="auto">
            <a:xfrm>
              <a:off x="172834" y="105568"/>
              <a:ext cx="97161" cy="97161"/>
            </a:xfrm>
            <a:custGeom>
              <a:avLst/>
              <a:gdLst>
                <a:gd name="T0" fmla="*/ 2147483646 w 44"/>
                <a:gd name="T1" fmla="*/ 0 h 44"/>
                <a:gd name="T2" fmla="*/ 0 w 44"/>
                <a:gd name="T3" fmla="*/ 2147483646 h 44"/>
                <a:gd name="T4" fmla="*/ 2147483646 w 44"/>
                <a:gd name="T5" fmla="*/ 2147483646 h 44"/>
                <a:gd name="T6" fmla="*/ 2147483646 w 44"/>
                <a:gd name="T7" fmla="*/ 2147483646 h 44"/>
                <a:gd name="T8" fmla="*/ 2147483646 w 44"/>
                <a:gd name="T9" fmla="*/ 0 h 44"/>
                <a:gd name="T10" fmla="*/ 2147483646 w 44"/>
                <a:gd name="T11" fmla="*/ 2147483646 h 44"/>
                <a:gd name="T12" fmla="*/ 2147483646 w 44"/>
                <a:gd name="T13" fmla="*/ 2147483646 h 44"/>
                <a:gd name="T14" fmla="*/ 2147483646 w 44"/>
                <a:gd name="T15" fmla="*/ 2147483646 h 44"/>
                <a:gd name="T16" fmla="*/ 2147483646 w 44"/>
                <a:gd name="T17" fmla="*/ 2147483646 h 44"/>
                <a:gd name="T18" fmla="*/ 2147483646 w 44"/>
                <a:gd name="T19" fmla="*/ 2147483646 h 4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44"/>
                <a:gd name="T31" fmla="*/ 0 h 44"/>
                <a:gd name="T32" fmla="*/ 44 w 44"/>
                <a:gd name="T33" fmla="*/ 44 h 4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Freeform 112"/>
            <p:cNvSpPr>
              <a:spLocks noEditPoints="1" noChangeArrowheads="1"/>
            </p:cNvSpPr>
            <p:nvPr/>
          </p:nvSpPr>
          <p:spPr bwMode="auto">
            <a:xfrm>
              <a:off x="0" y="0"/>
              <a:ext cx="402656" cy="450303"/>
            </a:xfrm>
            <a:custGeom>
              <a:avLst/>
              <a:gdLst>
                <a:gd name="T0" fmla="*/ 2147483646 w 182"/>
                <a:gd name="T1" fmla="*/ 2147483646 h 204"/>
                <a:gd name="T2" fmla="*/ 2147483646 w 182"/>
                <a:gd name="T3" fmla="*/ 2147483646 h 204"/>
                <a:gd name="T4" fmla="*/ 2147483646 w 182"/>
                <a:gd name="T5" fmla="*/ 0 h 204"/>
                <a:gd name="T6" fmla="*/ 2147483646 w 182"/>
                <a:gd name="T7" fmla="*/ 2147483646 h 204"/>
                <a:gd name="T8" fmla="*/ 0 w 182"/>
                <a:gd name="T9" fmla="*/ 2147483646 h 204"/>
                <a:gd name="T10" fmla="*/ 2147483646 w 182"/>
                <a:gd name="T11" fmla="*/ 2147483646 h 204"/>
                <a:gd name="T12" fmla="*/ 2147483646 w 182"/>
                <a:gd name="T13" fmla="*/ 2147483646 h 204"/>
                <a:gd name="T14" fmla="*/ 2147483646 w 182"/>
                <a:gd name="T15" fmla="*/ 2147483646 h 204"/>
                <a:gd name="T16" fmla="*/ 2147483646 w 182"/>
                <a:gd name="T17" fmla="*/ 2147483646 h 204"/>
                <a:gd name="T18" fmla="*/ 2147483646 w 182"/>
                <a:gd name="T19" fmla="*/ 2147483646 h 204"/>
                <a:gd name="T20" fmla="*/ 2147483646 w 182"/>
                <a:gd name="T21" fmla="*/ 2147483646 h 204"/>
                <a:gd name="T22" fmla="*/ 2147483646 w 182"/>
                <a:gd name="T23" fmla="*/ 2147483646 h 204"/>
                <a:gd name="T24" fmla="*/ 2147483646 w 182"/>
                <a:gd name="T25" fmla="*/ 2147483646 h 204"/>
                <a:gd name="T26" fmla="*/ 2147483646 w 182"/>
                <a:gd name="T27" fmla="*/ 2147483646 h 204"/>
                <a:gd name="T28" fmla="*/ 2147483646 w 182"/>
                <a:gd name="T29" fmla="*/ 2147483646 h 204"/>
                <a:gd name="T30" fmla="*/ 2147483646 w 182"/>
                <a:gd name="T31" fmla="*/ 2147483646 h 204"/>
                <a:gd name="T32" fmla="*/ 2147483646 w 182"/>
                <a:gd name="T33" fmla="*/ 2147483646 h 204"/>
                <a:gd name="T34" fmla="*/ 2147483646 w 182"/>
                <a:gd name="T35" fmla="*/ 2147483646 h 204"/>
                <a:gd name="T36" fmla="*/ 2147483646 w 182"/>
                <a:gd name="T37" fmla="*/ 2147483646 h 204"/>
                <a:gd name="T38" fmla="*/ 2147483646 w 182"/>
                <a:gd name="T39" fmla="*/ 2147483646 h 204"/>
                <a:gd name="T40" fmla="*/ 2147483646 w 182"/>
                <a:gd name="T41" fmla="*/ 2147483646 h 204"/>
                <a:gd name="T42" fmla="*/ 2147483646 w 182"/>
                <a:gd name="T43" fmla="*/ 2147483646 h 204"/>
                <a:gd name="T44" fmla="*/ 2147483646 w 182"/>
                <a:gd name="T45" fmla="*/ 2147483646 h 204"/>
                <a:gd name="T46" fmla="*/ 2147483646 w 182"/>
                <a:gd name="T47" fmla="*/ 2147483646 h 204"/>
                <a:gd name="T48" fmla="*/ 2147483646 w 182"/>
                <a:gd name="T49" fmla="*/ 2147483646 h 204"/>
                <a:gd name="T50" fmla="*/ 2147483646 w 182"/>
                <a:gd name="T51" fmla="*/ 2147483646 h 204"/>
                <a:gd name="T52" fmla="*/ 2147483646 w 182"/>
                <a:gd name="T53" fmla="*/ 2147483646 h 204"/>
                <a:gd name="T54" fmla="*/ 2147483646 w 182"/>
                <a:gd name="T55" fmla="*/ 2147483646 h 204"/>
                <a:gd name="T56" fmla="*/ 2147483646 w 182"/>
                <a:gd name="T57" fmla="*/ 2147483646 h 204"/>
                <a:gd name="T58" fmla="*/ 2147483646 w 182"/>
                <a:gd name="T59" fmla="*/ 2147483646 h 204"/>
                <a:gd name="T60" fmla="*/ 2147483646 w 182"/>
                <a:gd name="T61" fmla="*/ 2147483646 h 204"/>
                <a:gd name="T62" fmla="*/ 2147483646 w 182"/>
                <a:gd name="T63" fmla="*/ 2147483646 h 204"/>
                <a:gd name="T64" fmla="*/ 2147483646 w 182"/>
                <a:gd name="T65" fmla="*/ 2147483646 h 204"/>
                <a:gd name="T66" fmla="*/ 2147483646 w 182"/>
                <a:gd name="T67" fmla="*/ 2147483646 h 204"/>
                <a:gd name="T68" fmla="*/ 2147483646 w 182"/>
                <a:gd name="T69" fmla="*/ 2147483646 h 204"/>
                <a:gd name="T70" fmla="*/ 2147483646 w 182"/>
                <a:gd name="T71" fmla="*/ 2147483646 h 204"/>
                <a:gd name="T72" fmla="*/ 2147483646 w 182"/>
                <a:gd name="T73" fmla="*/ 2147483646 h 204"/>
                <a:gd name="T74" fmla="*/ 2147483646 w 182"/>
                <a:gd name="T75" fmla="*/ 2147483646 h 204"/>
                <a:gd name="T76" fmla="*/ 2147483646 w 182"/>
                <a:gd name="T77" fmla="*/ 2147483646 h 204"/>
                <a:gd name="T78" fmla="*/ 2147483646 w 182"/>
                <a:gd name="T79" fmla="*/ 2147483646 h 204"/>
                <a:gd name="T80" fmla="*/ 2147483646 w 182"/>
                <a:gd name="T81" fmla="*/ 2147483646 h 204"/>
                <a:gd name="T82" fmla="*/ 2147483646 w 182"/>
                <a:gd name="T83" fmla="*/ 2147483646 h 204"/>
                <a:gd name="T84" fmla="*/ 2147483646 w 182"/>
                <a:gd name="T85" fmla="*/ 2147483646 h 204"/>
                <a:gd name="T86" fmla="*/ 2147483646 w 182"/>
                <a:gd name="T87" fmla="*/ 2147483646 h 204"/>
                <a:gd name="T88" fmla="*/ 2147483646 w 182"/>
                <a:gd name="T89" fmla="*/ 2147483646 h 204"/>
                <a:gd name="T90" fmla="*/ 2147483646 w 182"/>
                <a:gd name="T91" fmla="*/ 2147483646 h 20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82"/>
                <a:gd name="T139" fmla="*/ 0 h 204"/>
                <a:gd name="T140" fmla="*/ 182 w 182"/>
                <a:gd name="T141" fmla="*/ 204 h 204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1" name="组合 38"/>
          <p:cNvGrpSpPr>
            <a:grpSpLocks/>
          </p:cNvGrpSpPr>
          <p:nvPr/>
        </p:nvGrpSpPr>
        <p:grpSpPr bwMode="auto">
          <a:xfrm>
            <a:off x="9417604" y="2955245"/>
            <a:ext cx="463550" cy="525462"/>
            <a:chOff x="0" y="0"/>
            <a:chExt cx="406393" cy="459645"/>
          </a:xfrm>
          <a:solidFill>
            <a:schemeClr val="bg1"/>
          </a:solidFill>
        </p:grpSpPr>
        <p:sp>
          <p:nvSpPr>
            <p:cNvPr id="22" name="Freeform 148"/>
            <p:cNvSpPr>
              <a:spLocks noEditPoints="1" noChangeArrowheads="1"/>
            </p:cNvSpPr>
            <p:nvPr/>
          </p:nvSpPr>
          <p:spPr bwMode="auto">
            <a:xfrm>
              <a:off x="55120" y="0"/>
              <a:ext cx="351273" cy="456842"/>
            </a:xfrm>
            <a:custGeom>
              <a:avLst/>
              <a:gdLst>
                <a:gd name="T0" fmla="*/ 2147483646 w 159"/>
                <a:gd name="T1" fmla="*/ 2147483646 h 207"/>
                <a:gd name="T2" fmla="*/ 2147483646 w 159"/>
                <a:gd name="T3" fmla="*/ 2147483646 h 207"/>
                <a:gd name="T4" fmla="*/ 2147483646 w 159"/>
                <a:gd name="T5" fmla="*/ 2147483646 h 207"/>
                <a:gd name="T6" fmla="*/ 2147483646 w 159"/>
                <a:gd name="T7" fmla="*/ 2147483646 h 207"/>
                <a:gd name="T8" fmla="*/ 2147483646 w 159"/>
                <a:gd name="T9" fmla="*/ 2147483646 h 207"/>
                <a:gd name="T10" fmla="*/ 2147483646 w 159"/>
                <a:gd name="T11" fmla="*/ 2147483646 h 207"/>
                <a:gd name="T12" fmla="*/ 2147483646 w 159"/>
                <a:gd name="T13" fmla="*/ 2147483646 h 207"/>
                <a:gd name="T14" fmla="*/ 2147483646 w 159"/>
                <a:gd name="T15" fmla="*/ 2147483646 h 207"/>
                <a:gd name="T16" fmla="*/ 2147483646 w 159"/>
                <a:gd name="T17" fmla="*/ 2147483646 h 207"/>
                <a:gd name="T18" fmla="*/ 2147483646 w 159"/>
                <a:gd name="T19" fmla="*/ 2147483646 h 207"/>
                <a:gd name="T20" fmla="*/ 2147483646 w 159"/>
                <a:gd name="T21" fmla="*/ 2147483646 h 207"/>
                <a:gd name="T22" fmla="*/ 2147483646 w 159"/>
                <a:gd name="T23" fmla="*/ 2147483646 h 207"/>
                <a:gd name="T24" fmla="*/ 2147483646 w 159"/>
                <a:gd name="T25" fmla="*/ 2147483646 h 207"/>
                <a:gd name="T26" fmla="*/ 2147483646 w 159"/>
                <a:gd name="T27" fmla="*/ 2147483646 h 207"/>
                <a:gd name="T28" fmla="*/ 2147483646 w 159"/>
                <a:gd name="T29" fmla="*/ 2147483646 h 207"/>
                <a:gd name="T30" fmla="*/ 2147483646 w 159"/>
                <a:gd name="T31" fmla="*/ 2147483646 h 207"/>
                <a:gd name="T32" fmla="*/ 2147483646 w 159"/>
                <a:gd name="T33" fmla="*/ 2147483646 h 207"/>
                <a:gd name="T34" fmla="*/ 2147483646 w 159"/>
                <a:gd name="T35" fmla="*/ 2147483646 h 20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9"/>
                <a:gd name="T55" fmla="*/ 0 h 207"/>
                <a:gd name="T56" fmla="*/ 159 w 159"/>
                <a:gd name="T57" fmla="*/ 207 h 20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Freeform 149"/>
            <p:cNvSpPr>
              <a:spLocks noEditPoints="1" noChangeArrowheads="1"/>
            </p:cNvSpPr>
            <p:nvPr/>
          </p:nvSpPr>
          <p:spPr bwMode="auto">
            <a:xfrm>
              <a:off x="0" y="231691"/>
              <a:ext cx="231691" cy="227954"/>
            </a:xfrm>
            <a:custGeom>
              <a:avLst/>
              <a:gdLst>
                <a:gd name="T0" fmla="*/ 2147483646 w 105"/>
                <a:gd name="T1" fmla="*/ 2147483646 h 103"/>
                <a:gd name="T2" fmla="*/ 2147483646 w 105"/>
                <a:gd name="T3" fmla="*/ 2147483646 h 103"/>
                <a:gd name="T4" fmla="*/ 2147483646 w 105"/>
                <a:gd name="T5" fmla="*/ 2147483646 h 103"/>
                <a:gd name="T6" fmla="*/ 2147483646 w 105"/>
                <a:gd name="T7" fmla="*/ 2147483646 h 103"/>
                <a:gd name="T8" fmla="*/ 2147483646 w 105"/>
                <a:gd name="T9" fmla="*/ 2147483646 h 103"/>
                <a:gd name="T10" fmla="*/ 2147483646 w 105"/>
                <a:gd name="T11" fmla="*/ 0 h 103"/>
                <a:gd name="T12" fmla="*/ 2147483646 w 105"/>
                <a:gd name="T13" fmla="*/ 0 h 103"/>
                <a:gd name="T14" fmla="*/ 2147483646 w 105"/>
                <a:gd name="T15" fmla="*/ 2147483646 h 103"/>
                <a:gd name="T16" fmla="*/ 2147483646 w 105"/>
                <a:gd name="T17" fmla="*/ 2147483646 h 103"/>
                <a:gd name="T18" fmla="*/ 2147483646 w 105"/>
                <a:gd name="T19" fmla="*/ 2147483646 h 103"/>
                <a:gd name="T20" fmla="*/ 2147483646 w 105"/>
                <a:gd name="T21" fmla="*/ 2147483646 h 103"/>
                <a:gd name="T22" fmla="*/ 2147483646 w 105"/>
                <a:gd name="T23" fmla="*/ 2147483646 h 103"/>
                <a:gd name="T24" fmla="*/ 2147483646 w 105"/>
                <a:gd name="T25" fmla="*/ 2147483646 h 103"/>
                <a:gd name="T26" fmla="*/ 0 w 105"/>
                <a:gd name="T27" fmla="*/ 2147483646 h 103"/>
                <a:gd name="T28" fmla="*/ 0 w 105"/>
                <a:gd name="T29" fmla="*/ 2147483646 h 103"/>
                <a:gd name="T30" fmla="*/ 2147483646 w 105"/>
                <a:gd name="T31" fmla="*/ 2147483646 h 103"/>
                <a:gd name="T32" fmla="*/ 2147483646 w 105"/>
                <a:gd name="T33" fmla="*/ 2147483646 h 103"/>
                <a:gd name="T34" fmla="*/ 2147483646 w 105"/>
                <a:gd name="T35" fmla="*/ 2147483646 h 103"/>
                <a:gd name="T36" fmla="*/ 2147483646 w 105"/>
                <a:gd name="T37" fmla="*/ 2147483646 h 103"/>
                <a:gd name="T38" fmla="*/ 2147483646 w 105"/>
                <a:gd name="T39" fmla="*/ 2147483646 h 103"/>
                <a:gd name="T40" fmla="*/ 2147483646 w 105"/>
                <a:gd name="T41" fmla="*/ 2147483646 h 103"/>
                <a:gd name="T42" fmla="*/ 2147483646 w 105"/>
                <a:gd name="T43" fmla="*/ 2147483646 h 103"/>
                <a:gd name="T44" fmla="*/ 2147483646 w 105"/>
                <a:gd name="T45" fmla="*/ 2147483646 h 103"/>
                <a:gd name="T46" fmla="*/ 2147483646 w 105"/>
                <a:gd name="T47" fmla="*/ 2147483646 h 103"/>
                <a:gd name="T48" fmla="*/ 2147483646 w 105"/>
                <a:gd name="T49" fmla="*/ 2147483646 h 103"/>
                <a:gd name="T50" fmla="*/ 2147483646 w 105"/>
                <a:gd name="T51" fmla="*/ 2147483646 h 103"/>
                <a:gd name="T52" fmla="*/ 2147483646 w 105"/>
                <a:gd name="T53" fmla="*/ 2147483646 h 103"/>
                <a:gd name="T54" fmla="*/ 2147483646 w 105"/>
                <a:gd name="T55" fmla="*/ 2147483646 h 103"/>
                <a:gd name="T56" fmla="*/ 2147483646 w 105"/>
                <a:gd name="T57" fmla="*/ 2147483646 h 103"/>
                <a:gd name="T58" fmla="*/ 2147483646 w 105"/>
                <a:gd name="T59" fmla="*/ 2147483646 h 103"/>
                <a:gd name="T60" fmla="*/ 2147483646 w 105"/>
                <a:gd name="T61" fmla="*/ 2147483646 h 103"/>
                <a:gd name="T62" fmla="*/ 2147483646 w 105"/>
                <a:gd name="T63" fmla="*/ 2147483646 h 103"/>
                <a:gd name="T64" fmla="*/ 2147483646 w 105"/>
                <a:gd name="T65" fmla="*/ 2147483646 h 103"/>
                <a:gd name="T66" fmla="*/ 2147483646 w 105"/>
                <a:gd name="T67" fmla="*/ 2147483646 h 103"/>
                <a:gd name="T68" fmla="*/ 2147483646 w 105"/>
                <a:gd name="T69" fmla="*/ 2147483646 h 103"/>
                <a:gd name="T70" fmla="*/ 2147483646 w 105"/>
                <a:gd name="T71" fmla="*/ 2147483646 h 103"/>
                <a:gd name="T72" fmla="*/ 2147483646 w 105"/>
                <a:gd name="T73" fmla="*/ 2147483646 h 103"/>
                <a:gd name="T74" fmla="*/ 2147483646 w 105"/>
                <a:gd name="T75" fmla="*/ 2147483646 h 10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05"/>
                <a:gd name="T115" fmla="*/ 0 h 103"/>
                <a:gd name="T116" fmla="*/ 105 w 105"/>
                <a:gd name="T117" fmla="*/ 103 h 103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Oval 150"/>
            <p:cNvSpPr>
              <a:spLocks noChangeArrowheads="1"/>
            </p:cNvSpPr>
            <p:nvPr/>
          </p:nvSpPr>
          <p:spPr bwMode="auto">
            <a:xfrm>
              <a:off x="97160" y="326983"/>
              <a:ext cx="37370" cy="3737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435190" y="4011585"/>
            <a:ext cx="2151990" cy="1550329"/>
            <a:chOff x="7242583" y="2889781"/>
            <a:chExt cx="2565272" cy="1848064"/>
          </a:xfrm>
        </p:grpSpPr>
        <p:sp>
          <p:nvSpPr>
            <p:cNvPr id="30" name="矩形 29"/>
            <p:cNvSpPr/>
            <p:nvPr/>
          </p:nvSpPr>
          <p:spPr>
            <a:xfrm>
              <a:off x="7242583" y="3306998"/>
              <a:ext cx="2565272" cy="14308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lumMod val="95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 part related goes here. 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7894977" y="2889781"/>
              <a:ext cx="1198487" cy="4035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prstClr val="white">
                      <a:lumMod val="95000"/>
                    </a:prstClr>
                  </a:solidFill>
                </a:rPr>
                <a:t>财务分析</a:t>
              </a:r>
              <a:endParaRPr lang="zh-CN" altLang="en-US" sz="1600" dirty="0">
                <a:solidFill>
                  <a:prstClr val="white">
                    <a:lumMod val="95000"/>
                  </a:prstClr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809296" y="3968042"/>
            <a:ext cx="2151990" cy="1550329"/>
            <a:chOff x="7242583" y="2889781"/>
            <a:chExt cx="2565272" cy="1848064"/>
          </a:xfrm>
        </p:grpSpPr>
        <p:sp>
          <p:nvSpPr>
            <p:cNvPr id="33" name="矩形 32"/>
            <p:cNvSpPr/>
            <p:nvPr/>
          </p:nvSpPr>
          <p:spPr>
            <a:xfrm>
              <a:off x="7242583" y="3306998"/>
              <a:ext cx="2565272" cy="14308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lumMod val="95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 part related goes here. 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7894977" y="2889781"/>
              <a:ext cx="1198487" cy="4035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prstClr val="white">
                      <a:lumMod val="95000"/>
                    </a:prstClr>
                  </a:solidFill>
                </a:rPr>
                <a:t>财务分析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6181055" y="4011585"/>
            <a:ext cx="2151990" cy="1550329"/>
            <a:chOff x="7242583" y="2889781"/>
            <a:chExt cx="2565272" cy="1848064"/>
          </a:xfrm>
        </p:grpSpPr>
        <p:sp>
          <p:nvSpPr>
            <p:cNvPr id="36" name="矩形 35"/>
            <p:cNvSpPr/>
            <p:nvPr/>
          </p:nvSpPr>
          <p:spPr>
            <a:xfrm>
              <a:off x="7242583" y="3306998"/>
              <a:ext cx="2565272" cy="14308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lumMod val="95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 part related goes here. 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7894977" y="2889781"/>
              <a:ext cx="1198487" cy="4035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prstClr val="white">
                      <a:lumMod val="95000"/>
                    </a:prstClr>
                  </a:solidFill>
                </a:rPr>
                <a:t>财务分析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604820" y="3968042"/>
            <a:ext cx="2151990" cy="1550329"/>
            <a:chOff x="7242583" y="2889781"/>
            <a:chExt cx="2565272" cy="1848064"/>
          </a:xfrm>
        </p:grpSpPr>
        <p:sp>
          <p:nvSpPr>
            <p:cNvPr id="39" name="矩形 38"/>
            <p:cNvSpPr/>
            <p:nvPr/>
          </p:nvSpPr>
          <p:spPr>
            <a:xfrm>
              <a:off x="7242583" y="3306998"/>
              <a:ext cx="2565272" cy="14308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lumMod val="95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 part related goes here. </a:t>
              </a:r>
            </a:p>
          </p:txBody>
        </p:sp>
        <p:sp>
          <p:nvSpPr>
            <p:cNvPr id="40" name="矩形 39"/>
            <p:cNvSpPr/>
            <p:nvPr/>
          </p:nvSpPr>
          <p:spPr>
            <a:xfrm>
              <a:off x="7894977" y="2889781"/>
              <a:ext cx="1198487" cy="4035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prstClr val="white">
                      <a:lumMod val="95000"/>
                    </a:prstClr>
                  </a:solidFill>
                </a:rPr>
                <a:t>财务分析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1666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79"/>
            <a:ext cx="12192000" cy="6860679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406597" y="2974715"/>
            <a:ext cx="9188306" cy="1604765"/>
            <a:chOff x="1406597" y="3111553"/>
            <a:chExt cx="9188306" cy="1604765"/>
          </a:xfrm>
        </p:grpSpPr>
        <p:sp>
          <p:nvSpPr>
            <p:cNvPr id="6" name="文本框 5"/>
            <p:cNvSpPr txBox="1">
              <a:spLocks noChangeArrowheads="1"/>
            </p:cNvSpPr>
            <p:nvPr/>
          </p:nvSpPr>
          <p:spPr bwMode="auto">
            <a:xfrm>
              <a:off x="1406597" y="3111553"/>
              <a:ext cx="9188306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algn="ctr" defTabSz="913765">
                <a:defRPr/>
              </a:pPr>
              <a:r>
                <a:rPr lang="en-US" altLang="zh-CN" sz="5400" b="1" spc="3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</a:rPr>
                <a:t> </a:t>
              </a:r>
              <a:r>
                <a:rPr lang="zh-CN" altLang="en-US" sz="5400" b="1" spc="30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</a:rPr>
                <a:t>感谢您的观看</a:t>
              </a:r>
              <a:endParaRPr lang="zh-CN" altLang="en-US" sz="4400" b="1" spc="3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</a:endParaRPr>
            </a:p>
          </p:txBody>
        </p:sp>
        <p:sp>
          <p:nvSpPr>
            <p:cNvPr id="7" name="TextBox 111"/>
            <p:cNvSpPr txBox="1">
              <a:spLocks noChangeArrowheads="1"/>
            </p:cNvSpPr>
            <p:nvPr/>
          </p:nvSpPr>
          <p:spPr bwMode="auto">
            <a:xfrm>
              <a:off x="2139803" y="4189515"/>
              <a:ext cx="7912395" cy="526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372" tIns="45684" rIns="91372" bIns="45684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Lao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algn="ctr" defTabSz="913765">
                <a:lnSpc>
                  <a:spcPct val="150000"/>
                </a:lnSpc>
                <a:defRPr/>
              </a:pPr>
              <a:r>
                <a:rPr lang="en-US" altLang="zh-CN" sz="1000" dirty="0" smtClean="0">
                  <a:solidFill>
                    <a:schemeClr val="bg1">
                      <a:lumMod val="8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Click here to modify the text , you may post text here . click here to modify the text . click here to modify the text , you may post text here  </a:t>
              </a:r>
              <a:r>
                <a:rPr lang="en-US" altLang="zh-CN" sz="900" dirty="0" smtClean="0">
                  <a:solidFill>
                    <a:schemeClr val="bg1">
                      <a:lumMod val="85000"/>
                    </a:schemeClr>
                  </a:solidFill>
                  <a:latin typeface="+mn-ea"/>
                  <a:ea typeface="+mn-ea"/>
                  <a:cs typeface="Arial" panose="020B0604020202020204" pitchFamily="34" charset="0"/>
                </a:rPr>
                <a:t>click</a:t>
              </a:r>
              <a:r>
                <a:rPr lang="en-US" altLang="zh-CN" sz="1000" dirty="0" smtClean="0">
                  <a:solidFill>
                    <a:schemeClr val="bg1">
                      <a:lumMod val="8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here to modify the text </a:t>
              </a: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。</a:t>
              </a:r>
              <a:endParaRPr lang="en-US" altLang="zh-CN" sz="1000" dirty="0">
                <a:solidFill>
                  <a:schemeClr val="bg1">
                    <a:lumMod val="8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 rot="7200000">
            <a:off x="5498283" y="1722114"/>
            <a:ext cx="1195434" cy="1240339"/>
            <a:chOff x="3923830" y="1999586"/>
            <a:chExt cx="4060805" cy="4213348"/>
          </a:xfrm>
          <a:blipFill>
            <a:blip r:embed="rId4"/>
            <a:stretch>
              <a:fillRect/>
            </a:stretch>
          </a:blipFill>
        </p:grpSpPr>
        <p:sp>
          <p:nvSpPr>
            <p:cNvPr id="13" name="任意多边形 12"/>
            <p:cNvSpPr/>
            <p:nvPr/>
          </p:nvSpPr>
          <p:spPr>
            <a:xfrm rot="18000000">
              <a:off x="4549304" y="2468824"/>
              <a:ext cx="3633691" cy="3236971"/>
            </a:xfrm>
            <a:custGeom>
              <a:avLst/>
              <a:gdLst>
                <a:gd name="connsiteX0" fmla="*/ 2085183 w 3633690"/>
                <a:gd name="connsiteY0" fmla="*/ 2855641 h 3236971"/>
                <a:gd name="connsiteX1" fmla="*/ 2086604 w 3633690"/>
                <a:gd name="connsiteY1" fmla="*/ 2858103 h 3236971"/>
                <a:gd name="connsiteX2" fmla="*/ 1868867 w 3633690"/>
                <a:gd name="connsiteY2" fmla="*/ 3236971 h 3236971"/>
                <a:gd name="connsiteX3" fmla="*/ 1868866 w 3633690"/>
                <a:gd name="connsiteY3" fmla="*/ 3236971 h 3236971"/>
                <a:gd name="connsiteX4" fmla="*/ 1866944 w 3633690"/>
                <a:gd name="connsiteY4" fmla="*/ 3233642 h 3236971"/>
                <a:gd name="connsiteX5" fmla="*/ 3633690 w 3633690"/>
                <a:gd name="connsiteY5" fmla="*/ 166146 h 3236971"/>
                <a:gd name="connsiteX6" fmla="*/ 3507178 w 3633690"/>
                <a:gd name="connsiteY6" fmla="*/ 386279 h 3236971"/>
                <a:gd name="connsiteX7" fmla="*/ 659496 w 3633690"/>
                <a:gd name="connsiteY7" fmla="*/ 386279 h 3236971"/>
                <a:gd name="connsiteX8" fmla="*/ 1648706 w 3633690"/>
                <a:gd name="connsiteY8" fmla="*/ 2099642 h 3236971"/>
                <a:gd name="connsiteX9" fmla="*/ 1430468 w 3633690"/>
                <a:gd name="connsiteY9" fmla="*/ 2477642 h 3236971"/>
                <a:gd name="connsiteX10" fmla="*/ 1 w 3633690"/>
                <a:gd name="connsiteY10" fmla="*/ 2 h 3236971"/>
                <a:gd name="connsiteX11" fmla="*/ 2 w 3633690"/>
                <a:gd name="connsiteY11" fmla="*/ 0 h 3236971"/>
                <a:gd name="connsiteX12" fmla="*/ 0 w 3633690"/>
                <a:gd name="connsiteY12" fmla="*/ 0 h 3236971"/>
                <a:gd name="connsiteX13" fmla="*/ 436978 w 3633690"/>
                <a:gd name="connsiteY13" fmla="*/ 867 h 3236971"/>
                <a:gd name="connsiteX14" fmla="*/ 441257 w 3633690"/>
                <a:gd name="connsiteY14" fmla="*/ 8279 h 3236971"/>
                <a:gd name="connsiteX15" fmla="*/ 3289170 w 3633690"/>
                <a:gd name="connsiteY15" fmla="*/ 8279 h 3236971"/>
                <a:gd name="connsiteX16" fmla="*/ 3507293 w 3633690"/>
                <a:gd name="connsiteY16" fmla="*/ 386079 h 323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3690" h="3236971">
                  <a:moveTo>
                    <a:pt x="2085183" y="2855641"/>
                  </a:moveTo>
                  <a:lnTo>
                    <a:pt x="2086604" y="2858103"/>
                  </a:lnTo>
                  <a:lnTo>
                    <a:pt x="1868867" y="3236971"/>
                  </a:lnTo>
                  <a:lnTo>
                    <a:pt x="1868866" y="3236971"/>
                  </a:lnTo>
                  <a:lnTo>
                    <a:pt x="1866944" y="3233642"/>
                  </a:lnTo>
                  <a:close/>
                  <a:moveTo>
                    <a:pt x="3633690" y="166146"/>
                  </a:moveTo>
                  <a:lnTo>
                    <a:pt x="3507178" y="386279"/>
                  </a:lnTo>
                  <a:lnTo>
                    <a:pt x="659496" y="386279"/>
                  </a:lnTo>
                  <a:lnTo>
                    <a:pt x="1648706" y="2099642"/>
                  </a:lnTo>
                  <a:lnTo>
                    <a:pt x="1430468" y="2477642"/>
                  </a:lnTo>
                  <a:lnTo>
                    <a:pt x="1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436978" y="867"/>
                  </a:lnTo>
                  <a:lnTo>
                    <a:pt x="441257" y="8279"/>
                  </a:lnTo>
                  <a:lnTo>
                    <a:pt x="3289170" y="8279"/>
                  </a:lnTo>
                  <a:lnTo>
                    <a:pt x="3507293" y="38607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任意多边形 13"/>
            <p:cNvSpPr/>
            <p:nvPr/>
          </p:nvSpPr>
          <p:spPr>
            <a:xfrm rot="10800000">
              <a:off x="3923830" y="1999586"/>
              <a:ext cx="3633689" cy="3236972"/>
            </a:xfrm>
            <a:custGeom>
              <a:avLst/>
              <a:gdLst>
                <a:gd name="connsiteX0" fmla="*/ 2085183 w 3633690"/>
                <a:gd name="connsiteY0" fmla="*/ 2855641 h 3236971"/>
                <a:gd name="connsiteX1" fmla="*/ 2086604 w 3633690"/>
                <a:gd name="connsiteY1" fmla="*/ 2858103 h 3236971"/>
                <a:gd name="connsiteX2" fmla="*/ 1868867 w 3633690"/>
                <a:gd name="connsiteY2" fmla="*/ 3236971 h 3236971"/>
                <a:gd name="connsiteX3" fmla="*/ 1868866 w 3633690"/>
                <a:gd name="connsiteY3" fmla="*/ 3236971 h 3236971"/>
                <a:gd name="connsiteX4" fmla="*/ 1866944 w 3633690"/>
                <a:gd name="connsiteY4" fmla="*/ 3233642 h 3236971"/>
                <a:gd name="connsiteX5" fmla="*/ 3633690 w 3633690"/>
                <a:gd name="connsiteY5" fmla="*/ 166146 h 3236971"/>
                <a:gd name="connsiteX6" fmla="*/ 3507178 w 3633690"/>
                <a:gd name="connsiteY6" fmla="*/ 386279 h 3236971"/>
                <a:gd name="connsiteX7" fmla="*/ 659496 w 3633690"/>
                <a:gd name="connsiteY7" fmla="*/ 386279 h 3236971"/>
                <a:gd name="connsiteX8" fmla="*/ 1648706 w 3633690"/>
                <a:gd name="connsiteY8" fmla="*/ 2099642 h 3236971"/>
                <a:gd name="connsiteX9" fmla="*/ 1430468 w 3633690"/>
                <a:gd name="connsiteY9" fmla="*/ 2477642 h 3236971"/>
                <a:gd name="connsiteX10" fmla="*/ 1 w 3633690"/>
                <a:gd name="connsiteY10" fmla="*/ 2 h 3236971"/>
                <a:gd name="connsiteX11" fmla="*/ 2 w 3633690"/>
                <a:gd name="connsiteY11" fmla="*/ 0 h 3236971"/>
                <a:gd name="connsiteX12" fmla="*/ 0 w 3633690"/>
                <a:gd name="connsiteY12" fmla="*/ 0 h 3236971"/>
                <a:gd name="connsiteX13" fmla="*/ 436978 w 3633690"/>
                <a:gd name="connsiteY13" fmla="*/ 867 h 3236971"/>
                <a:gd name="connsiteX14" fmla="*/ 441257 w 3633690"/>
                <a:gd name="connsiteY14" fmla="*/ 8279 h 3236971"/>
                <a:gd name="connsiteX15" fmla="*/ 3289170 w 3633690"/>
                <a:gd name="connsiteY15" fmla="*/ 8279 h 3236971"/>
                <a:gd name="connsiteX16" fmla="*/ 3507293 w 3633690"/>
                <a:gd name="connsiteY16" fmla="*/ 386079 h 323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3690" h="3236971">
                  <a:moveTo>
                    <a:pt x="2085183" y="2855641"/>
                  </a:moveTo>
                  <a:lnTo>
                    <a:pt x="2086604" y="2858103"/>
                  </a:lnTo>
                  <a:lnTo>
                    <a:pt x="1868867" y="3236971"/>
                  </a:lnTo>
                  <a:lnTo>
                    <a:pt x="1868866" y="3236971"/>
                  </a:lnTo>
                  <a:lnTo>
                    <a:pt x="1866944" y="3233642"/>
                  </a:lnTo>
                  <a:close/>
                  <a:moveTo>
                    <a:pt x="3633690" y="166146"/>
                  </a:moveTo>
                  <a:lnTo>
                    <a:pt x="3507178" y="386279"/>
                  </a:lnTo>
                  <a:lnTo>
                    <a:pt x="659496" y="386279"/>
                  </a:lnTo>
                  <a:lnTo>
                    <a:pt x="1648706" y="2099642"/>
                  </a:lnTo>
                  <a:lnTo>
                    <a:pt x="1430468" y="2477642"/>
                  </a:lnTo>
                  <a:lnTo>
                    <a:pt x="1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436978" y="867"/>
                  </a:lnTo>
                  <a:lnTo>
                    <a:pt x="441257" y="8279"/>
                  </a:lnTo>
                  <a:lnTo>
                    <a:pt x="3289170" y="8279"/>
                  </a:lnTo>
                  <a:lnTo>
                    <a:pt x="3507293" y="38607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 14"/>
            <p:cNvSpPr/>
            <p:nvPr/>
          </p:nvSpPr>
          <p:spPr>
            <a:xfrm rot="3592115">
              <a:off x="3826784" y="2777603"/>
              <a:ext cx="3633691" cy="3236971"/>
            </a:xfrm>
            <a:custGeom>
              <a:avLst/>
              <a:gdLst>
                <a:gd name="connsiteX0" fmla="*/ 2085183 w 3633690"/>
                <a:gd name="connsiteY0" fmla="*/ 2855641 h 3236971"/>
                <a:gd name="connsiteX1" fmla="*/ 2086604 w 3633690"/>
                <a:gd name="connsiteY1" fmla="*/ 2858103 h 3236971"/>
                <a:gd name="connsiteX2" fmla="*/ 1868867 w 3633690"/>
                <a:gd name="connsiteY2" fmla="*/ 3236971 h 3236971"/>
                <a:gd name="connsiteX3" fmla="*/ 1868866 w 3633690"/>
                <a:gd name="connsiteY3" fmla="*/ 3236971 h 3236971"/>
                <a:gd name="connsiteX4" fmla="*/ 1866944 w 3633690"/>
                <a:gd name="connsiteY4" fmla="*/ 3233642 h 3236971"/>
                <a:gd name="connsiteX5" fmla="*/ 3633690 w 3633690"/>
                <a:gd name="connsiteY5" fmla="*/ 166146 h 3236971"/>
                <a:gd name="connsiteX6" fmla="*/ 3507178 w 3633690"/>
                <a:gd name="connsiteY6" fmla="*/ 386279 h 3236971"/>
                <a:gd name="connsiteX7" fmla="*/ 659496 w 3633690"/>
                <a:gd name="connsiteY7" fmla="*/ 386279 h 3236971"/>
                <a:gd name="connsiteX8" fmla="*/ 1648706 w 3633690"/>
                <a:gd name="connsiteY8" fmla="*/ 2099642 h 3236971"/>
                <a:gd name="connsiteX9" fmla="*/ 1430468 w 3633690"/>
                <a:gd name="connsiteY9" fmla="*/ 2477642 h 3236971"/>
                <a:gd name="connsiteX10" fmla="*/ 1 w 3633690"/>
                <a:gd name="connsiteY10" fmla="*/ 2 h 3236971"/>
                <a:gd name="connsiteX11" fmla="*/ 2 w 3633690"/>
                <a:gd name="connsiteY11" fmla="*/ 0 h 3236971"/>
                <a:gd name="connsiteX12" fmla="*/ 0 w 3633690"/>
                <a:gd name="connsiteY12" fmla="*/ 0 h 3236971"/>
                <a:gd name="connsiteX13" fmla="*/ 436978 w 3633690"/>
                <a:gd name="connsiteY13" fmla="*/ 867 h 3236971"/>
                <a:gd name="connsiteX14" fmla="*/ 441257 w 3633690"/>
                <a:gd name="connsiteY14" fmla="*/ 8279 h 3236971"/>
                <a:gd name="connsiteX15" fmla="*/ 3289170 w 3633690"/>
                <a:gd name="connsiteY15" fmla="*/ 8279 h 3236971"/>
                <a:gd name="connsiteX16" fmla="*/ 3507293 w 3633690"/>
                <a:gd name="connsiteY16" fmla="*/ 386079 h 323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3690" h="3236971">
                  <a:moveTo>
                    <a:pt x="2085183" y="2855641"/>
                  </a:moveTo>
                  <a:lnTo>
                    <a:pt x="2086604" y="2858103"/>
                  </a:lnTo>
                  <a:lnTo>
                    <a:pt x="1868867" y="3236971"/>
                  </a:lnTo>
                  <a:lnTo>
                    <a:pt x="1868866" y="3236971"/>
                  </a:lnTo>
                  <a:lnTo>
                    <a:pt x="1866944" y="3233642"/>
                  </a:lnTo>
                  <a:close/>
                  <a:moveTo>
                    <a:pt x="3633690" y="166146"/>
                  </a:moveTo>
                  <a:lnTo>
                    <a:pt x="3507178" y="386279"/>
                  </a:lnTo>
                  <a:lnTo>
                    <a:pt x="659496" y="386279"/>
                  </a:lnTo>
                  <a:lnTo>
                    <a:pt x="1648706" y="2099642"/>
                  </a:lnTo>
                  <a:lnTo>
                    <a:pt x="1430468" y="2477642"/>
                  </a:lnTo>
                  <a:lnTo>
                    <a:pt x="1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436978" y="867"/>
                  </a:lnTo>
                  <a:lnTo>
                    <a:pt x="441257" y="8279"/>
                  </a:lnTo>
                  <a:lnTo>
                    <a:pt x="3289170" y="8279"/>
                  </a:lnTo>
                  <a:lnTo>
                    <a:pt x="3507293" y="38607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0842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85213" y="563101"/>
            <a:ext cx="10299518" cy="5273367"/>
            <a:chOff x="1085213" y="563101"/>
            <a:chExt cx="10299518" cy="5273367"/>
          </a:xfrm>
        </p:grpSpPr>
        <p:sp>
          <p:nvSpPr>
            <p:cNvPr id="25" name="任意多边形 24"/>
            <p:cNvSpPr/>
            <p:nvPr/>
          </p:nvSpPr>
          <p:spPr>
            <a:xfrm>
              <a:off x="1085213" y="563101"/>
              <a:ext cx="2336249" cy="778480"/>
            </a:xfrm>
            <a:custGeom>
              <a:avLst/>
              <a:gdLst/>
              <a:ahLst/>
              <a:cxnLst/>
              <a:rect l="l" t="t" r="r" b="b"/>
              <a:pathLst>
                <a:path w="2591596" h="863566">
                  <a:moveTo>
                    <a:pt x="727362" y="291163"/>
                  </a:moveTo>
                  <a:lnTo>
                    <a:pt x="806487" y="291163"/>
                  </a:lnTo>
                  <a:lnTo>
                    <a:pt x="806487" y="577838"/>
                  </a:lnTo>
                  <a:lnTo>
                    <a:pt x="727362" y="577838"/>
                  </a:lnTo>
                  <a:close/>
                  <a:moveTo>
                    <a:pt x="1989326" y="241617"/>
                  </a:moveTo>
                  <a:cubicBezTo>
                    <a:pt x="1966156" y="241617"/>
                    <a:pt x="1954570" y="253449"/>
                    <a:pt x="1954570" y="277112"/>
                  </a:cubicBezTo>
                  <a:lnTo>
                    <a:pt x="1954570" y="362893"/>
                  </a:lnTo>
                  <a:cubicBezTo>
                    <a:pt x="1954570" y="375382"/>
                    <a:pt x="1958761" y="385653"/>
                    <a:pt x="1967142" y="393705"/>
                  </a:cubicBezTo>
                  <a:lnTo>
                    <a:pt x="2082749" y="503150"/>
                  </a:lnTo>
                  <a:lnTo>
                    <a:pt x="2082749" y="578824"/>
                  </a:lnTo>
                  <a:lnTo>
                    <a:pt x="2012251" y="578824"/>
                  </a:lnTo>
                  <a:lnTo>
                    <a:pt x="2012251" y="500192"/>
                  </a:lnTo>
                  <a:lnTo>
                    <a:pt x="1954570" y="500192"/>
                  </a:lnTo>
                  <a:lnTo>
                    <a:pt x="1954570" y="592135"/>
                  </a:lnTo>
                  <a:cubicBezTo>
                    <a:pt x="1954570" y="615634"/>
                    <a:pt x="1966156" y="627384"/>
                    <a:pt x="1989326" y="627384"/>
                  </a:cubicBezTo>
                  <a:lnTo>
                    <a:pt x="2105426" y="627384"/>
                  </a:lnTo>
                  <a:cubicBezTo>
                    <a:pt x="2128761" y="627384"/>
                    <a:pt x="2140429" y="615634"/>
                    <a:pt x="2140429" y="592135"/>
                  </a:cubicBezTo>
                  <a:lnTo>
                    <a:pt x="2140429" y="500192"/>
                  </a:lnTo>
                  <a:cubicBezTo>
                    <a:pt x="2140429" y="487210"/>
                    <a:pt x="2136238" y="476775"/>
                    <a:pt x="2127857" y="468887"/>
                  </a:cubicBezTo>
                  <a:lnTo>
                    <a:pt x="2012251" y="359935"/>
                  </a:lnTo>
                  <a:lnTo>
                    <a:pt x="2012251" y="290177"/>
                  </a:lnTo>
                  <a:lnTo>
                    <a:pt x="2082749" y="290177"/>
                  </a:lnTo>
                  <a:lnTo>
                    <a:pt x="2082749" y="362893"/>
                  </a:lnTo>
                  <a:lnTo>
                    <a:pt x="2140429" y="362893"/>
                  </a:lnTo>
                  <a:lnTo>
                    <a:pt x="2140429" y="276619"/>
                  </a:lnTo>
                  <a:cubicBezTo>
                    <a:pt x="2140429" y="253284"/>
                    <a:pt x="2128761" y="241617"/>
                    <a:pt x="2105426" y="241617"/>
                  </a:cubicBezTo>
                  <a:close/>
                  <a:moveTo>
                    <a:pt x="1748048" y="241617"/>
                  </a:moveTo>
                  <a:lnTo>
                    <a:pt x="1748048" y="292642"/>
                  </a:lnTo>
                  <a:lnTo>
                    <a:pt x="1811644" y="292642"/>
                  </a:lnTo>
                  <a:lnTo>
                    <a:pt x="1811644" y="627384"/>
                  </a:lnTo>
                  <a:lnTo>
                    <a:pt x="1869078" y="627384"/>
                  </a:lnTo>
                  <a:lnTo>
                    <a:pt x="1869078" y="292642"/>
                  </a:lnTo>
                  <a:lnTo>
                    <a:pt x="1932674" y="292642"/>
                  </a:lnTo>
                  <a:lnTo>
                    <a:pt x="1932674" y="241617"/>
                  </a:lnTo>
                  <a:close/>
                  <a:moveTo>
                    <a:pt x="1526931" y="241617"/>
                  </a:moveTo>
                  <a:lnTo>
                    <a:pt x="1526931" y="627384"/>
                  </a:lnTo>
                  <a:lnTo>
                    <a:pt x="1583132" y="627384"/>
                  </a:lnTo>
                  <a:lnTo>
                    <a:pt x="1583132" y="412439"/>
                  </a:lnTo>
                  <a:cubicBezTo>
                    <a:pt x="1583132" y="405701"/>
                    <a:pt x="1581900" y="396417"/>
                    <a:pt x="1579435" y="384585"/>
                  </a:cubicBezTo>
                  <a:lnTo>
                    <a:pt x="1671871" y="627384"/>
                  </a:lnTo>
                  <a:lnTo>
                    <a:pt x="1722403" y="627384"/>
                  </a:lnTo>
                  <a:lnTo>
                    <a:pt x="1722403" y="241617"/>
                  </a:lnTo>
                  <a:lnTo>
                    <a:pt x="1666202" y="241617"/>
                  </a:lnTo>
                  <a:lnTo>
                    <a:pt x="1666202" y="451632"/>
                  </a:lnTo>
                  <a:cubicBezTo>
                    <a:pt x="1666202" y="458370"/>
                    <a:pt x="1667434" y="467654"/>
                    <a:pt x="1669899" y="479486"/>
                  </a:cubicBezTo>
                  <a:lnTo>
                    <a:pt x="1577463" y="241617"/>
                  </a:lnTo>
                  <a:close/>
                  <a:moveTo>
                    <a:pt x="1317381" y="241617"/>
                  </a:moveTo>
                  <a:lnTo>
                    <a:pt x="1317381" y="627384"/>
                  </a:lnTo>
                  <a:lnTo>
                    <a:pt x="1477358" y="627384"/>
                  </a:lnTo>
                  <a:lnTo>
                    <a:pt x="1477358" y="576359"/>
                  </a:lnTo>
                  <a:lnTo>
                    <a:pt x="1375062" y="576359"/>
                  </a:lnTo>
                  <a:lnTo>
                    <a:pt x="1375062" y="455329"/>
                  </a:lnTo>
                  <a:lnTo>
                    <a:pt x="1461828" y="455329"/>
                  </a:lnTo>
                  <a:lnTo>
                    <a:pt x="1461828" y="405291"/>
                  </a:lnTo>
                  <a:lnTo>
                    <a:pt x="1375062" y="405291"/>
                  </a:lnTo>
                  <a:lnTo>
                    <a:pt x="1375062" y="292642"/>
                  </a:lnTo>
                  <a:lnTo>
                    <a:pt x="1475879" y="292642"/>
                  </a:lnTo>
                  <a:lnTo>
                    <a:pt x="1475879" y="241617"/>
                  </a:lnTo>
                  <a:close/>
                  <a:moveTo>
                    <a:pt x="1109873" y="241617"/>
                  </a:moveTo>
                  <a:lnTo>
                    <a:pt x="1109873" y="292642"/>
                  </a:lnTo>
                  <a:lnTo>
                    <a:pt x="1173469" y="292642"/>
                  </a:lnTo>
                  <a:lnTo>
                    <a:pt x="1173469" y="627384"/>
                  </a:lnTo>
                  <a:lnTo>
                    <a:pt x="1230903" y="627384"/>
                  </a:lnTo>
                  <a:lnTo>
                    <a:pt x="1230903" y="292642"/>
                  </a:lnTo>
                  <a:lnTo>
                    <a:pt x="1294499" y="292642"/>
                  </a:lnTo>
                  <a:lnTo>
                    <a:pt x="1294499" y="241617"/>
                  </a:lnTo>
                  <a:close/>
                  <a:moveTo>
                    <a:pt x="898281" y="241617"/>
                  </a:moveTo>
                  <a:lnTo>
                    <a:pt x="898281" y="627384"/>
                  </a:lnTo>
                  <a:lnTo>
                    <a:pt x="954483" y="627384"/>
                  </a:lnTo>
                  <a:lnTo>
                    <a:pt x="954483" y="412439"/>
                  </a:lnTo>
                  <a:cubicBezTo>
                    <a:pt x="954483" y="405701"/>
                    <a:pt x="953250" y="396417"/>
                    <a:pt x="950785" y="384585"/>
                  </a:cubicBezTo>
                  <a:lnTo>
                    <a:pt x="1043221" y="627384"/>
                  </a:lnTo>
                  <a:lnTo>
                    <a:pt x="1093753" y="627384"/>
                  </a:lnTo>
                  <a:lnTo>
                    <a:pt x="1093753" y="241617"/>
                  </a:lnTo>
                  <a:lnTo>
                    <a:pt x="1037552" y="241617"/>
                  </a:lnTo>
                  <a:lnTo>
                    <a:pt x="1037552" y="451632"/>
                  </a:lnTo>
                  <a:cubicBezTo>
                    <a:pt x="1037552" y="458370"/>
                    <a:pt x="1038785" y="467654"/>
                    <a:pt x="1041249" y="479486"/>
                  </a:cubicBezTo>
                  <a:lnTo>
                    <a:pt x="948813" y="241617"/>
                  </a:lnTo>
                  <a:close/>
                  <a:moveTo>
                    <a:pt x="703944" y="241617"/>
                  </a:moveTo>
                  <a:cubicBezTo>
                    <a:pt x="681102" y="241617"/>
                    <a:pt x="669681" y="253449"/>
                    <a:pt x="669681" y="277112"/>
                  </a:cubicBezTo>
                  <a:lnTo>
                    <a:pt x="669681" y="592135"/>
                  </a:lnTo>
                  <a:cubicBezTo>
                    <a:pt x="669681" y="615634"/>
                    <a:pt x="681102" y="627384"/>
                    <a:pt x="703944" y="627384"/>
                  </a:cubicBezTo>
                  <a:lnTo>
                    <a:pt x="829165" y="627384"/>
                  </a:lnTo>
                  <a:cubicBezTo>
                    <a:pt x="852500" y="627384"/>
                    <a:pt x="864167" y="615634"/>
                    <a:pt x="864167" y="592135"/>
                  </a:cubicBezTo>
                  <a:lnTo>
                    <a:pt x="864167" y="277112"/>
                  </a:lnTo>
                  <a:cubicBezTo>
                    <a:pt x="864167" y="253449"/>
                    <a:pt x="852500" y="241617"/>
                    <a:pt x="829165" y="241617"/>
                  </a:cubicBezTo>
                  <a:close/>
                  <a:moveTo>
                    <a:pt x="475344" y="241617"/>
                  </a:moveTo>
                  <a:cubicBezTo>
                    <a:pt x="452502" y="241617"/>
                    <a:pt x="441081" y="253449"/>
                    <a:pt x="441081" y="277112"/>
                  </a:cubicBezTo>
                  <a:lnTo>
                    <a:pt x="441081" y="592135"/>
                  </a:lnTo>
                  <a:cubicBezTo>
                    <a:pt x="441081" y="615634"/>
                    <a:pt x="452502" y="627384"/>
                    <a:pt x="475344" y="627384"/>
                  </a:cubicBezTo>
                  <a:lnTo>
                    <a:pt x="595635" y="627384"/>
                  </a:lnTo>
                  <a:cubicBezTo>
                    <a:pt x="619134" y="627384"/>
                    <a:pt x="630884" y="615634"/>
                    <a:pt x="630884" y="592135"/>
                  </a:cubicBezTo>
                  <a:lnTo>
                    <a:pt x="630884" y="496741"/>
                  </a:lnTo>
                  <a:lnTo>
                    <a:pt x="573450" y="496741"/>
                  </a:lnTo>
                  <a:lnTo>
                    <a:pt x="573450" y="577838"/>
                  </a:lnTo>
                  <a:lnTo>
                    <a:pt x="498762" y="577838"/>
                  </a:lnTo>
                  <a:lnTo>
                    <a:pt x="498762" y="291163"/>
                  </a:lnTo>
                  <a:lnTo>
                    <a:pt x="573450" y="291163"/>
                  </a:lnTo>
                  <a:lnTo>
                    <a:pt x="573450" y="367330"/>
                  </a:lnTo>
                  <a:lnTo>
                    <a:pt x="630884" y="367330"/>
                  </a:lnTo>
                  <a:lnTo>
                    <a:pt x="630884" y="277112"/>
                  </a:lnTo>
                  <a:cubicBezTo>
                    <a:pt x="630884" y="253449"/>
                    <a:pt x="619134" y="241617"/>
                    <a:pt x="595635" y="241617"/>
                  </a:cubicBezTo>
                  <a:close/>
                  <a:moveTo>
                    <a:pt x="0" y="0"/>
                  </a:moveTo>
                  <a:lnTo>
                    <a:pt x="2591596" y="0"/>
                  </a:lnTo>
                  <a:lnTo>
                    <a:pt x="2591596" y="863566"/>
                  </a:lnTo>
                  <a:lnTo>
                    <a:pt x="0" y="863566"/>
                  </a:ln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altLang="zh-CN" sz="3600" b="1" dirty="0">
                <a:solidFill>
                  <a:srgbClr val="D82132"/>
                </a:solidFill>
                <a:latin typeface="Agency FB" panose="020B0503020202020204" pitchFamily="34" charset="0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1528923" y="2118587"/>
              <a:ext cx="6395877" cy="3717881"/>
              <a:chOff x="1528923" y="1788336"/>
              <a:chExt cx="7139427" cy="4150102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1528923" y="1788336"/>
                <a:ext cx="7136244" cy="594931"/>
                <a:chOff x="5834427" y="1285421"/>
                <a:chExt cx="7916222" cy="659955"/>
              </a:xfrm>
            </p:grpSpPr>
            <p:sp>
              <p:nvSpPr>
                <p:cNvPr id="8" name="Freeform 53"/>
                <p:cNvSpPr>
                  <a:spLocks/>
                </p:cNvSpPr>
                <p:nvPr/>
              </p:nvSpPr>
              <p:spPr bwMode="auto">
                <a:xfrm>
                  <a:off x="6648903" y="1285421"/>
                  <a:ext cx="3502932" cy="624525"/>
                </a:xfrm>
                <a:custGeom>
                  <a:avLst/>
                  <a:gdLst>
                    <a:gd name="T0" fmla="*/ 2353 w 2385"/>
                    <a:gd name="T1" fmla="*/ 0 h 425"/>
                    <a:gd name="T2" fmla="*/ 0 w 2385"/>
                    <a:gd name="T3" fmla="*/ 0 h 425"/>
                    <a:gd name="T4" fmla="*/ 0 w 2385"/>
                    <a:gd name="T5" fmla="*/ 425 h 425"/>
                    <a:gd name="T6" fmla="*/ 2353 w 2385"/>
                    <a:gd name="T7" fmla="*/ 425 h 425"/>
                    <a:gd name="T8" fmla="*/ 2385 w 2385"/>
                    <a:gd name="T9" fmla="*/ 393 h 425"/>
                    <a:gd name="T10" fmla="*/ 2385 w 2385"/>
                    <a:gd name="T11" fmla="*/ 32 h 425"/>
                    <a:gd name="T12" fmla="*/ 2353 w 2385"/>
                    <a:gd name="T13" fmla="*/ 0 h 4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85" h="425">
                      <a:moveTo>
                        <a:pt x="235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25"/>
                        <a:pt x="0" y="425"/>
                        <a:pt x="0" y="425"/>
                      </a:cubicBezTo>
                      <a:cubicBezTo>
                        <a:pt x="2353" y="425"/>
                        <a:pt x="2353" y="425"/>
                        <a:pt x="2353" y="425"/>
                      </a:cubicBezTo>
                      <a:cubicBezTo>
                        <a:pt x="2370" y="425"/>
                        <a:pt x="2385" y="411"/>
                        <a:pt x="2385" y="393"/>
                      </a:cubicBezTo>
                      <a:cubicBezTo>
                        <a:pt x="2385" y="32"/>
                        <a:pt x="2385" y="32"/>
                        <a:pt x="2385" y="32"/>
                      </a:cubicBezTo>
                      <a:cubicBezTo>
                        <a:pt x="2385" y="15"/>
                        <a:pt x="237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C81C3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" name="圆角矩形 8"/>
                <p:cNvSpPr>
                  <a:spLocks/>
                </p:cNvSpPr>
                <p:nvPr/>
              </p:nvSpPr>
              <p:spPr bwMode="auto">
                <a:xfrm>
                  <a:off x="5834427" y="1285422"/>
                  <a:ext cx="803592" cy="624524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FFFF">
                    <a:alpha val="80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" name="文本框 9"/>
                <p:cNvSpPr txBox="1"/>
                <p:nvPr/>
              </p:nvSpPr>
              <p:spPr>
                <a:xfrm>
                  <a:off x="6079703" y="1297494"/>
                  <a:ext cx="397385" cy="64788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dirty="0">
                      <a:solidFill>
                        <a:srgbClr val="D82132"/>
                      </a:solidFill>
                      <a:latin typeface="Impact" panose="020B0806030902050204" pitchFamily="34" charset="0"/>
                    </a:rPr>
                    <a:t>1</a:t>
                  </a:r>
                  <a:endParaRPr lang="zh-CN" altLang="en-US" sz="2800" dirty="0">
                    <a:solidFill>
                      <a:srgbClr val="D82132"/>
                    </a:solidFill>
                    <a:latin typeface="Impact" panose="020B0806030902050204" pitchFamily="34" charset="0"/>
                  </a:endParaRPr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>
                  <a:off x="6591215" y="1406418"/>
                  <a:ext cx="3477848" cy="41921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indent="324000" algn="ctr"/>
                  <a:r>
                    <a:rPr lang="zh-CN" altLang="en-US" sz="1600" spc="600" dirty="0" smtClean="0">
                      <a:solidFill>
                        <a:prstClr val="white"/>
                      </a:solidFill>
                      <a:latin typeface="Arial" panose="020B0604020202020204" pitchFamily="34" charset="0"/>
                      <a:ea typeface="DFLiHei-Lt" panose="020B0309000000000000" pitchFamily="49" charset="-120"/>
                      <a:cs typeface="Arial" panose="020B0604020202020204" pitchFamily="34" charset="0"/>
                    </a:rPr>
                    <a:t>项目概况</a:t>
                  </a:r>
                  <a:endParaRPr lang="zh-CN" altLang="en-US" sz="1600" spc="600" dirty="0">
                    <a:solidFill>
                      <a:prstClr val="white"/>
                    </a:solidFill>
                    <a:latin typeface="Arial" panose="020B0604020202020204" pitchFamily="34" charset="0"/>
                    <a:ea typeface="DFLiHei-Lt" panose="020B0309000000000000" pitchFamily="49" charset="-12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>
                  <a:off x="10323465" y="1337185"/>
                  <a:ext cx="3427184" cy="59452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20000"/>
                    </a:lnSpc>
                    <a:spcAft>
                      <a:spcPts val="600"/>
                    </a:spcAft>
                  </a:pPr>
                  <a:r>
                    <a:rPr lang="en-US" altLang="zh-CN" sz="1050" dirty="0">
                      <a:solidFill>
                        <a:prstClr val="white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Arial" panose="020B0604020202020204" pitchFamily="34" charset="0"/>
                    </a:rPr>
                    <a:t>Some text about this part related goes here. Some text about this part related goes here</a:t>
                  </a:r>
                  <a:r>
                    <a:rPr lang="en-US" altLang="zh-CN" sz="1050" dirty="0" smtClean="0">
                      <a:solidFill>
                        <a:prstClr val="white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Arial" panose="020B0604020202020204" pitchFamily="34" charset="0"/>
                    </a:rPr>
                    <a:t>.</a:t>
                  </a:r>
                  <a:endParaRPr lang="en-US" altLang="zh-CN" sz="1050" dirty="0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3" name="组合 12"/>
              <p:cNvGrpSpPr/>
              <p:nvPr/>
            </p:nvGrpSpPr>
            <p:grpSpPr>
              <a:xfrm>
                <a:off x="1528923" y="4162952"/>
                <a:ext cx="7139427" cy="598237"/>
                <a:chOff x="5812635" y="4217911"/>
                <a:chExt cx="7919753" cy="663622"/>
              </a:xfrm>
            </p:grpSpPr>
            <p:sp>
              <p:nvSpPr>
                <p:cNvPr id="14" name="Freeform 56"/>
                <p:cNvSpPr>
                  <a:spLocks/>
                </p:cNvSpPr>
                <p:nvPr/>
              </p:nvSpPr>
              <p:spPr bwMode="auto">
                <a:xfrm>
                  <a:off x="6638960" y="4217912"/>
                  <a:ext cx="3502311" cy="623903"/>
                </a:xfrm>
                <a:custGeom>
                  <a:avLst/>
                  <a:gdLst>
                    <a:gd name="T0" fmla="*/ 2353 w 2385"/>
                    <a:gd name="T1" fmla="*/ 0 h 425"/>
                    <a:gd name="T2" fmla="*/ 0 w 2385"/>
                    <a:gd name="T3" fmla="*/ 0 h 425"/>
                    <a:gd name="T4" fmla="*/ 0 w 2385"/>
                    <a:gd name="T5" fmla="*/ 425 h 425"/>
                    <a:gd name="T6" fmla="*/ 2353 w 2385"/>
                    <a:gd name="T7" fmla="*/ 425 h 425"/>
                    <a:gd name="T8" fmla="*/ 2385 w 2385"/>
                    <a:gd name="T9" fmla="*/ 393 h 425"/>
                    <a:gd name="T10" fmla="*/ 2385 w 2385"/>
                    <a:gd name="T11" fmla="*/ 32 h 425"/>
                    <a:gd name="T12" fmla="*/ 2353 w 2385"/>
                    <a:gd name="T13" fmla="*/ 0 h 4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85" h="425">
                      <a:moveTo>
                        <a:pt x="235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25"/>
                        <a:pt x="0" y="425"/>
                        <a:pt x="0" y="425"/>
                      </a:cubicBezTo>
                      <a:cubicBezTo>
                        <a:pt x="2353" y="425"/>
                        <a:pt x="2353" y="425"/>
                        <a:pt x="2353" y="425"/>
                      </a:cubicBezTo>
                      <a:cubicBezTo>
                        <a:pt x="2371" y="425"/>
                        <a:pt x="2385" y="411"/>
                        <a:pt x="2385" y="393"/>
                      </a:cubicBezTo>
                      <a:cubicBezTo>
                        <a:pt x="2385" y="32"/>
                        <a:pt x="2385" y="32"/>
                        <a:pt x="2385" y="32"/>
                      </a:cubicBezTo>
                      <a:cubicBezTo>
                        <a:pt x="2385" y="15"/>
                        <a:pt x="2371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C81C3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" name="圆角矩形 14"/>
                <p:cNvSpPr>
                  <a:spLocks/>
                </p:cNvSpPr>
                <p:nvPr/>
              </p:nvSpPr>
              <p:spPr bwMode="auto">
                <a:xfrm>
                  <a:off x="5812635" y="4217911"/>
                  <a:ext cx="833819" cy="62390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FFFF">
                    <a:alpha val="80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" name="文本框 15"/>
                <p:cNvSpPr txBox="1"/>
                <p:nvPr/>
              </p:nvSpPr>
              <p:spPr>
                <a:xfrm>
                  <a:off x="6033216" y="4233652"/>
                  <a:ext cx="464872" cy="64788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dirty="0">
                      <a:solidFill>
                        <a:srgbClr val="D82132"/>
                      </a:solidFill>
                      <a:latin typeface="Impact" panose="020B0806030902050204" pitchFamily="34" charset="0"/>
                    </a:rPr>
                    <a:t>3</a:t>
                  </a:r>
                  <a:endParaRPr lang="zh-CN" altLang="en-US" sz="2800" dirty="0">
                    <a:solidFill>
                      <a:srgbClr val="D82132"/>
                    </a:solidFill>
                    <a:latin typeface="Impact" panose="020B0806030902050204" pitchFamily="34" charset="0"/>
                  </a:endParaRPr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>
                  <a:off x="6591215" y="4345197"/>
                  <a:ext cx="3477848" cy="41921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indent="324000" algn="ctr"/>
                  <a:r>
                    <a:rPr lang="zh-CN" altLang="en-US" sz="1600" spc="600" dirty="0" smtClean="0">
                      <a:solidFill>
                        <a:prstClr val="white"/>
                      </a:solidFill>
                      <a:latin typeface="Arial" panose="020B0604020202020204" pitchFamily="34" charset="0"/>
                      <a:ea typeface="DFLiHei-Lt" panose="020B0309000000000000" pitchFamily="49" charset="-120"/>
                      <a:cs typeface="Arial" panose="020B0604020202020204" pitchFamily="34" charset="0"/>
                    </a:rPr>
                    <a:t>整体规划</a:t>
                  </a:r>
                  <a:endParaRPr lang="zh-CN" altLang="en-US" sz="1600" spc="600" dirty="0">
                    <a:solidFill>
                      <a:prstClr val="white"/>
                    </a:solidFill>
                    <a:latin typeface="Arial" panose="020B0604020202020204" pitchFamily="34" charset="0"/>
                    <a:ea typeface="DFLiHei-Lt" panose="020B0309000000000000" pitchFamily="49" charset="-12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10305203" y="4247351"/>
                  <a:ext cx="3427185" cy="59452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20000"/>
                    </a:lnSpc>
                    <a:spcAft>
                      <a:spcPts val="600"/>
                    </a:spcAft>
                  </a:pPr>
                  <a:r>
                    <a:rPr lang="en-US" altLang="zh-CN" sz="1050" dirty="0">
                      <a:solidFill>
                        <a:prstClr val="white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Arial" panose="020B0604020202020204" pitchFamily="34" charset="0"/>
                    </a:rPr>
                    <a:t>Some text about this part related goes here. Some text about this part related goes here. </a:t>
                  </a:r>
                </a:p>
              </p:txBody>
            </p:sp>
          </p:grpSp>
          <p:grpSp>
            <p:nvGrpSpPr>
              <p:cNvPr id="19" name="组合 18"/>
              <p:cNvGrpSpPr/>
              <p:nvPr/>
            </p:nvGrpSpPr>
            <p:grpSpPr>
              <a:xfrm>
                <a:off x="1528923" y="2966299"/>
                <a:ext cx="7124031" cy="610940"/>
                <a:chOff x="2054761" y="2748849"/>
                <a:chExt cx="7902674" cy="677715"/>
              </a:xfrm>
            </p:grpSpPr>
            <p:sp>
              <p:nvSpPr>
                <p:cNvPr id="20" name="Freeform 59"/>
                <p:cNvSpPr>
                  <a:spLocks/>
                </p:cNvSpPr>
                <p:nvPr/>
              </p:nvSpPr>
              <p:spPr bwMode="auto">
                <a:xfrm>
                  <a:off x="2860860" y="2748850"/>
                  <a:ext cx="3502932" cy="624525"/>
                </a:xfrm>
                <a:custGeom>
                  <a:avLst/>
                  <a:gdLst>
                    <a:gd name="T0" fmla="*/ 32 w 2385"/>
                    <a:gd name="T1" fmla="*/ 0 h 425"/>
                    <a:gd name="T2" fmla="*/ 2385 w 2385"/>
                    <a:gd name="T3" fmla="*/ 0 h 425"/>
                    <a:gd name="T4" fmla="*/ 2385 w 2385"/>
                    <a:gd name="T5" fmla="*/ 425 h 425"/>
                    <a:gd name="T6" fmla="*/ 32 w 2385"/>
                    <a:gd name="T7" fmla="*/ 425 h 425"/>
                    <a:gd name="T8" fmla="*/ 0 w 2385"/>
                    <a:gd name="T9" fmla="*/ 393 h 425"/>
                    <a:gd name="T10" fmla="*/ 0 w 2385"/>
                    <a:gd name="T11" fmla="*/ 32 h 425"/>
                    <a:gd name="T12" fmla="*/ 32 w 2385"/>
                    <a:gd name="T13" fmla="*/ 0 h 4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85" h="425">
                      <a:moveTo>
                        <a:pt x="32" y="0"/>
                      </a:moveTo>
                      <a:cubicBezTo>
                        <a:pt x="2385" y="0"/>
                        <a:pt x="2385" y="0"/>
                        <a:pt x="2385" y="0"/>
                      </a:cubicBezTo>
                      <a:cubicBezTo>
                        <a:pt x="2385" y="425"/>
                        <a:pt x="2385" y="425"/>
                        <a:pt x="2385" y="425"/>
                      </a:cubicBezTo>
                      <a:cubicBezTo>
                        <a:pt x="32" y="425"/>
                        <a:pt x="32" y="425"/>
                        <a:pt x="32" y="425"/>
                      </a:cubicBezTo>
                      <a:cubicBezTo>
                        <a:pt x="15" y="425"/>
                        <a:pt x="0" y="410"/>
                        <a:pt x="0" y="393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0" y="15"/>
                        <a:pt x="15" y="0"/>
                        <a:pt x="32" y="0"/>
                      </a:cubicBezTo>
                      <a:close/>
                    </a:path>
                  </a:pathLst>
                </a:custGeom>
                <a:solidFill>
                  <a:srgbClr val="C81C3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" name="圆角矩形 20"/>
                <p:cNvSpPr>
                  <a:spLocks/>
                </p:cNvSpPr>
                <p:nvPr/>
              </p:nvSpPr>
              <p:spPr bwMode="auto">
                <a:xfrm>
                  <a:off x="2054761" y="2748849"/>
                  <a:ext cx="803652" cy="624524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FFFF">
                    <a:alpha val="80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文本框 21"/>
                <p:cNvSpPr txBox="1"/>
                <p:nvPr/>
              </p:nvSpPr>
              <p:spPr>
                <a:xfrm>
                  <a:off x="2293489" y="2778681"/>
                  <a:ext cx="450976" cy="64788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dirty="0">
                      <a:solidFill>
                        <a:srgbClr val="D82132"/>
                      </a:solidFill>
                      <a:latin typeface="Impact" panose="020B0806030902050204" pitchFamily="34" charset="0"/>
                    </a:rPr>
                    <a:t>2</a:t>
                  </a:r>
                  <a:endParaRPr lang="zh-CN" altLang="en-US" sz="2800" dirty="0">
                    <a:solidFill>
                      <a:srgbClr val="D82132"/>
                    </a:solidFill>
                    <a:latin typeface="Impact" panose="020B0806030902050204" pitchFamily="34" charset="0"/>
                  </a:endParaRPr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>
                  <a:off x="2818600" y="2876446"/>
                  <a:ext cx="3460606" cy="41921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indent="324000" algn="ctr"/>
                  <a:r>
                    <a:rPr lang="zh-CN" altLang="en-US" sz="1600" spc="600" dirty="0" smtClean="0">
                      <a:solidFill>
                        <a:prstClr val="white"/>
                      </a:solidFill>
                      <a:latin typeface="Arial" panose="020B0604020202020204" pitchFamily="34" charset="0"/>
                      <a:ea typeface="DFLiHei-Lt" panose="020B0309000000000000" pitchFamily="49" charset="-120"/>
                      <a:cs typeface="Arial" panose="020B0604020202020204" pitchFamily="34" charset="0"/>
                    </a:rPr>
                    <a:t>市场透视</a:t>
                  </a:r>
                  <a:endParaRPr lang="zh-CN" altLang="en-US" sz="1600" spc="600" dirty="0">
                    <a:solidFill>
                      <a:prstClr val="white"/>
                    </a:solidFill>
                    <a:latin typeface="Arial" panose="020B0604020202020204" pitchFamily="34" charset="0"/>
                    <a:ea typeface="DFLiHei-Lt" panose="020B0309000000000000" pitchFamily="49" charset="-12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6530249" y="2799811"/>
                  <a:ext cx="3427186" cy="59452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20000"/>
                    </a:lnSpc>
                    <a:spcAft>
                      <a:spcPts val="600"/>
                    </a:spcAft>
                  </a:pPr>
                  <a:r>
                    <a:rPr lang="en-US" altLang="zh-CN" sz="1050" dirty="0">
                      <a:solidFill>
                        <a:prstClr val="white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Arial" panose="020B0604020202020204" pitchFamily="34" charset="0"/>
                    </a:rPr>
                    <a:t>Some text about this part related goes here. Some text about this part related goes </a:t>
                  </a:r>
                  <a:r>
                    <a:rPr lang="en-US" altLang="zh-CN" sz="1050" dirty="0" smtClean="0">
                      <a:solidFill>
                        <a:prstClr val="white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Arial" panose="020B0604020202020204" pitchFamily="34" charset="0"/>
                    </a:rPr>
                    <a:t>here. </a:t>
                  </a:r>
                  <a:endParaRPr lang="en-US" altLang="zh-CN" sz="1050" dirty="0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26" name="组合 25"/>
              <p:cNvGrpSpPr/>
              <p:nvPr/>
            </p:nvGrpSpPr>
            <p:grpSpPr>
              <a:xfrm>
                <a:off x="1528923" y="5340202"/>
                <a:ext cx="7139427" cy="598236"/>
                <a:chOff x="5812635" y="4217912"/>
                <a:chExt cx="7919753" cy="663620"/>
              </a:xfrm>
            </p:grpSpPr>
            <p:sp>
              <p:nvSpPr>
                <p:cNvPr id="27" name="Freeform 56"/>
                <p:cNvSpPr>
                  <a:spLocks/>
                </p:cNvSpPr>
                <p:nvPr/>
              </p:nvSpPr>
              <p:spPr bwMode="auto">
                <a:xfrm>
                  <a:off x="6638960" y="4217912"/>
                  <a:ext cx="3502311" cy="623903"/>
                </a:xfrm>
                <a:custGeom>
                  <a:avLst/>
                  <a:gdLst>
                    <a:gd name="T0" fmla="*/ 2353 w 2385"/>
                    <a:gd name="T1" fmla="*/ 0 h 425"/>
                    <a:gd name="T2" fmla="*/ 0 w 2385"/>
                    <a:gd name="T3" fmla="*/ 0 h 425"/>
                    <a:gd name="T4" fmla="*/ 0 w 2385"/>
                    <a:gd name="T5" fmla="*/ 425 h 425"/>
                    <a:gd name="T6" fmla="*/ 2353 w 2385"/>
                    <a:gd name="T7" fmla="*/ 425 h 425"/>
                    <a:gd name="T8" fmla="*/ 2385 w 2385"/>
                    <a:gd name="T9" fmla="*/ 393 h 425"/>
                    <a:gd name="T10" fmla="*/ 2385 w 2385"/>
                    <a:gd name="T11" fmla="*/ 32 h 425"/>
                    <a:gd name="T12" fmla="*/ 2353 w 2385"/>
                    <a:gd name="T13" fmla="*/ 0 h 4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85" h="425">
                      <a:moveTo>
                        <a:pt x="2353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25"/>
                        <a:pt x="0" y="425"/>
                        <a:pt x="0" y="425"/>
                      </a:cubicBezTo>
                      <a:cubicBezTo>
                        <a:pt x="2353" y="425"/>
                        <a:pt x="2353" y="425"/>
                        <a:pt x="2353" y="425"/>
                      </a:cubicBezTo>
                      <a:cubicBezTo>
                        <a:pt x="2371" y="425"/>
                        <a:pt x="2385" y="411"/>
                        <a:pt x="2385" y="393"/>
                      </a:cubicBezTo>
                      <a:cubicBezTo>
                        <a:pt x="2385" y="32"/>
                        <a:pt x="2385" y="32"/>
                        <a:pt x="2385" y="32"/>
                      </a:cubicBezTo>
                      <a:cubicBezTo>
                        <a:pt x="2385" y="15"/>
                        <a:pt x="2371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C81C3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6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" name="圆角矩形 27"/>
                <p:cNvSpPr>
                  <a:spLocks/>
                </p:cNvSpPr>
                <p:nvPr/>
              </p:nvSpPr>
              <p:spPr bwMode="auto">
                <a:xfrm>
                  <a:off x="5812635" y="4217912"/>
                  <a:ext cx="833819" cy="623903"/>
                </a:xfrm>
                <a:prstGeom prst="roundRect">
                  <a:avLst>
                    <a:gd name="adj" fmla="val 0"/>
                  </a:avLst>
                </a:prstGeom>
                <a:solidFill>
                  <a:srgbClr val="FFFFFF">
                    <a:alpha val="80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 sz="16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" name="文本框 28"/>
                <p:cNvSpPr txBox="1"/>
                <p:nvPr/>
              </p:nvSpPr>
              <p:spPr>
                <a:xfrm>
                  <a:off x="6033216" y="4233651"/>
                  <a:ext cx="450976" cy="64788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dirty="0">
                      <a:solidFill>
                        <a:srgbClr val="D82132"/>
                      </a:solidFill>
                      <a:latin typeface="Impact" panose="020B0806030902050204" pitchFamily="34" charset="0"/>
                    </a:rPr>
                    <a:t>4</a:t>
                  </a:r>
                  <a:endParaRPr lang="zh-CN" altLang="en-US" sz="2800" dirty="0">
                    <a:solidFill>
                      <a:srgbClr val="D82132"/>
                    </a:solidFill>
                    <a:latin typeface="Impact" panose="020B0806030902050204" pitchFamily="34" charset="0"/>
                  </a:endParaRPr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6591215" y="4345197"/>
                  <a:ext cx="3477848" cy="41921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indent="324000" algn="ctr"/>
                  <a:r>
                    <a:rPr lang="zh-CN" altLang="en-US" sz="1600" spc="600" dirty="0" smtClean="0">
                      <a:solidFill>
                        <a:prstClr val="white"/>
                      </a:solidFill>
                      <a:latin typeface="Arial" panose="020B0604020202020204" pitchFamily="34" charset="0"/>
                      <a:ea typeface="DFLiHei-Lt" panose="020B0309000000000000" pitchFamily="49" charset="-120"/>
                      <a:cs typeface="Arial" panose="020B0604020202020204" pitchFamily="34" charset="0"/>
                    </a:rPr>
                    <a:t>财务分析</a:t>
                  </a:r>
                  <a:endParaRPr lang="zh-CN" altLang="en-US" sz="1600" spc="600" dirty="0">
                    <a:solidFill>
                      <a:prstClr val="white"/>
                    </a:solidFill>
                    <a:latin typeface="Arial" panose="020B0604020202020204" pitchFamily="34" charset="0"/>
                    <a:ea typeface="DFLiHei-Lt" panose="020B0309000000000000" pitchFamily="49" charset="-12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10305203" y="4247350"/>
                  <a:ext cx="3427185" cy="59452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lnSpc>
                      <a:spcPct val="120000"/>
                    </a:lnSpc>
                    <a:spcAft>
                      <a:spcPts val="600"/>
                    </a:spcAft>
                  </a:pPr>
                  <a:r>
                    <a:rPr lang="en-US" altLang="zh-CN" sz="1050" dirty="0">
                      <a:solidFill>
                        <a:prstClr val="white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cs typeface="Arial" panose="020B0604020202020204" pitchFamily="34" charset="0"/>
                    </a:rPr>
                    <a:t>Some text about this part related goes here. Some text about this part related goes here. </a:t>
                  </a:r>
                </a:p>
              </p:txBody>
            </p:sp>
          </p:grpSp>
        </p:grpSp>
        <p:grpSp>
          <p:nvGrpSpPr>
            <p:cNvPr id="34" name="组合 33"/>
            <p:cNvGrpSpPr/>
            <p:nvPr/>
          </p:nvGrpSpPr>
          <p:grpSpPr>
            <a:xfrm rot="11700000">
              <a:off x="8684930" y="2210377"/>
              <a:ext cx="2699801" cy="2801216"/>
              <a:chOff x="3923830" y="1999586"/>
              <a:chExt cx="4060805" cy="4213348"/>
            </a:xfrm>
            <a:blipFill>
              <a:blip r:embed="rId3"/>
              <a:stretch>
                <a:fillRect/>
              </a:stretch>
            </a:blipFill>
          </p:grpSpPr>
          <p:sp>
            <p:nvSpPr>
              <p:cNvPr id="35" name="任意多边形 34"/>
              <p:cNvSpPr/>
              <p:nvPr/>
            </p:nvSpPr>
            <p:spPr>
              <a:xfrm rot="18000000">
                <a:off x="4549304" y="2468824"/>
                <a:ext cx="3633691" cy="3236971"/>
              </a:xfrm>
              <a:custGeom>
                <a:avLst/>
                <a:gdLst>
                  <a:gd name="connsiteX0" fmla="*/ 2085183 w 3633690"/>
                  <a:gd name="connsiteY0" fmla="*/ 2855641 h 3236971"/>
                  <a:gd name="connsiteX1" fmla="*/ 2086604 w 3633690"/>
                  <a:gd name="connsiteY1" fmla="*/ 2858103 h 3236971"/>
                  <a:gd name="connsiteX2" fmla="*/ 1868867 w 3633690"/>
                  <a:gd name="connsiteY2" fmla="*/ 3236971 h 3236971"/>
                  <a:gd name="connsiteX3" fmla="*/ 1868866 w 3633690"/>
                  <a:gd name="connsiteY3" fmla="*/ 3236971 h 3236971"/>
                  <a:gd name="connsiteX4" fmla="*/ 1866944 w 3633690"/>
                  <a:gd name="connsiteY4" fmla="*/ 3233642 h 3236971"/>
                  <a:gd name="connsiteX5" fmla="*/ 3633690 w 3633690"/>
                  <a:gd name="connsiteY5" fmla="*/ 166146 h 3236971"/>
                  <a:gd name="connsiteX6" fmla="*/ 3507178 w 3633690"/>
                  <a:gd name="connsiteY6" fmla="*/ 386279 h 3236971"/>
                  <a:gd name="connsiteX7" fmla="*/ 659496 w 3633690"/>
                  <a:gd name="connsiteY7" fmla="*/ 386279 h 3236971"/>
                  <a:gd name="connsiteX8" fmla="*/ 1648706 w 3633690"/>
                  <a:gd name="connsiteY8" fmla="*/ 2099642 h 3236971"/>
                  <a:gd name="connsiteX9" fmla="*/ 1430468 w 3633690"/>
                  <a:gd name="connsiteY9" fmla="*/ 2477642 h 3236971"/>
                  <a:gd name="connsiteX10" fmla="*/ 1 w 3633690"/>
                  <a:gd name="connsiteY10" fmla="*/ 2 h 3236971"/>
                  <a:gd name="connsiteX11" fmla="*/ 2 w 3633690"/>
                  <a:gd name="connsiteY11" fmla="*/ 0 h 3236971"/>
                  <a:gd name="connsiteX12" fmla="*/ 0 w 3633690"/>
                  <a:gd name="connsiteY12" fmla="*/ 0 h 3236971"/>
                  <a:gd name="connsiteX13" fmla="*/ 436978 w 3633690"/>
                  <a:gd name="connsiteY13" fmla="*/ 867 h 3236971"/>
                  <a:gd name="connsiteX14" fmla="*/ 441257 w 3633690"/>
                  <a:gd name="connsiteY14" fmla="*/ 8279 h 3236971"/>
                  <a:gd name="connsiteX15" fmla="*/ 3289170 w 3633690"/>
                  <a:gd name="connsiteY15" fmla="*/ 8279 h 3236971"/>
                  <a:gd name="connsiteX16" fmla="*/ 3507293 w 3633690"/>
                  <a:gd name="connsiteY16" fmla="*/ 386079 h 3236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33690" h="3236971">
                    <a:moveTo>
                      <a:pt x="2085183" y="2855641"/>
                    </a:moveTo>
                    <a:lnTo>
                      <a:pt x="2086604" y="2858103"/>
                    </a:lnTo>
                    <a:lnTo>
                      <a:pt x="1868867" y="3236971"/>
                    </a:lnTo>
                    <a:lnTo>
                      <a:pt x="1868866" y="3236971"/>
                    </a:lnTo>
                    <a:lnTo>
                      <a:pt x="1866944" y="3233642"/>
                    </a:lnTo>
                    <a:close/>
                    <a:moveTo>
                      <a:pt x="3633690" y="166146"/>
                    </a:moveTo>
                    <a:lnTo>
                      <a:pt x="3507178" y="386279"/>
                    </a:lnTo>
                    <a:lnTo>
                      <a:pt x="659496" y="386279"/>
                    </a:lnTo>
                    <a:lnTo>
                      <a:pt x="1648706" y="2099642"/>
                    </a:lnTo>
                    <a:lnTo>
                      <a:pt x="1430468" y="2477642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436978" y="867"/>
                    </a:lnTo>
                    <a:lnTo>
                      <a:pt x="441257" y="8279"/>
                    </a:lnTo>
                    <a:lnTo>
                      <a:pt x="3289170" y="8279"/>
                    </a:lnTo>
                    <a:lnTo>
                      <a:pt x="3507293" y="3860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6" name="任意多边形 35"/>
              <p:cNvSpPr/>
              <p:nvPr/>
            </p:nvSpPr>
            <p:spPr>
              <a:xfrm rot="10800000">
                <a:off x="3923830" y="1999586"/>
                <a:ext cx="3633689" cy="3236972"/>
              </a:xfrm>
              <a:custGeom>
                <a:avLst/>
                <a:gdLst>
                  <a:gd name="connsiteX0" fmla="*/ 2085183 w 3633690"/>
                  <a:gd name="connsiteY0" fmla="*/ 2855641 h 3236971"/>
                  <a:gd name="connsiteX1" fmla="*/ 2086604 w 3633690"/>
                  <a:gd name="connsiteY1" fmla="*/ 2858103 h 3236971"/>
                  <a:gd name="connsiteX2" fmla="*/ 1868867 w 3633690"/>
                  <a:gd name="connsiteY2" fmla="*/ 3236971 h 3236971"/>
                  <a:gd name="connsiteX3" fmla="*/ 1868866 w 3633690"/>
                  <a:gd name="connsiteY3" fmla="*/ 3236971 h 3236971"/>
                  <a:gd name="connsiteX4" fmla="*/ 1866944 w 3633690"/>
                  <a:gd name="connsiteY4" fmla="*/ 3233642 h 3236971"/>
                  <a:gd name="connsiteX5" fmla="*/ 3633690 w 3633690"/>
                  <a:gd name="connsiteY5" fmla="*/ 166146 h 3236971"/>
                  <a:gd name="connsiteX6" fmla="*/ 3507178 w 3633690"/>
                  <a:gd name="connsiteY6" fmla="*/ 386279 h 3236971"/>
                  <a:gd name="connsiteX7" fmla="*/ 659496 w 3633690"/>
                  <a:gd name="connsiteY7" fmla="*/ 386279 h 3236971"/>
                  <a:gd name="connsiteX8" fmla="*/ 1648706 w 3633690"/>
                  <a:gd name="connsiteY8" fmla="*/ 2099642 h 3236971"/>
                  <a:gd name="connsiteX9" fmla="*/ 1430468 w 3633690"/>
                  <a:gd name="connsiteY9" fmla="*/ 2477642 h 3236971"/>
                  <a:gd name="connsiteX10" fmla="*/ 1 w 3633690"/>
                  <a:gd name="connsiteY10" fmla="*/ 2 h 3236971"/>
                  <a:gd name="connsiteX11" fmla="*/ 2 w 3633690"/>
                  <a:gd name="connsiteY11" fmla="*/ 0 h 3236971"/>
                  <a:gd name="connsiteX12" fmla="*/ 0 w 3633690"/>
                  <a:gd name="connsiteY12" fmla="*/ 0 h 3236971"/>
                  <a:gd name="connsiteX13" fmla="*/ 436978 w 3633690"/>
                  <a:gd name="connsiteY13" fmla="*/ 867 h 3236971"/>
                  <a:gd name="connsiteX14" fmla="*/ 441257 w 3633690"/>
                  <a:gd name="connsiteY14" fmla="*/ 8279 h 3236971"/>
                  <a:gd name="connsiteX15" fmla="*/ 3289170 w 3633690"/>
                  <a:gd name="connsiteY15" fmla="*/ 8279 h 3236971"/>
                  <a:gd name="connsiteX16" fmla="*/ 3507293 w 3633690"/>
                  <a:gd name="connsiteY16" fmla="*/ 386079 h 3236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33690" h="3236971">
                    <a:moveTo>
                      <a:pt x="2085183" y="2855641"/>
                    </a:moveTo>
                    <a:lnTo>
                      <a:pt x="2086604" y="2858103"/>
                    </a:lnTo>
                    <a:lnTo>
                      <a:pt x="1868867" y="3236971"/>
                    </a:lnTo>
                    <a:lnTo>
                      <a:pt x="1868866" y="3236971"/>
                    </a:lnTo>
                    <a:lnTo>
                      <a:pt x="1866944" y="3233642"/>
                    </a:lnTo>
                    <a:close/>
                    <a:moveTo>
                      <a:pt x="3633690" y="166146"/>
                    </a:moveTo>
                    <a:lnTo>
                      <a:pt x="3507178" y="386279"/>
                    </a:lnTo>
                    <a:lnTo>
                      <a:pt x="659496" y="386279"/>
                    </a:lnTo>
                    <a:lnTo>
                      <a:pt x="1648706" y="2099642"/>
                    </a:lnTo>
                    <a:lnTo>
                      <a:pt x="1430468" y="2477642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436978" y="867"/>
                    </a:lnTo>
                    <a:lnTo>
                      <a:pt x="441257" y="8279"/>
                    </a:lnTo>
                    <a:lnTo>
                      <a:pt x="3289170" y="8279"/>
                    </a:lnTo>
                    <a:lnTo>
                      <a:pt x="3507293" y="3860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7" name="任意多边形 36"/>
              <p:cNvSpPr/>
              <p:nvPr/>
            </p:nvSpPr>
            <p:spPr>
              <a:xfrm rot="3592115">
                <a:off x="3826784" y="2777603"/>
                <a:ext cx="3633691" cy="3236971"/>
              </a:xfrm>
              <a:custGeom>
                <a:avLst/>
                <a:gdLst>
                  <a:gd name="connsiteX0" fmla="*/ 2085183 w 3633690"/>
                  <a:gd name="connsiteY0" fmla="*/ 2855641 h 3236971"/>
                  <a:gd name="connsiteX1" fmla="*/ 2086604 w 3633690"/>
                  <a:gd name="connsiteY1" fmla="*/ 2858103 h 3236971"/>
                  <a:gd name="connsiteX2" fmla="*/ 1868867 w 3633690"/>
                  <a:gd name="connsiteY2" fmla="*/ 3236971 h 3236971"/>
                  <a:gd name="connsiteX3" fmla="*/ 1868866 w 3633690"/>
                  <a:gd name="connsiteY3" fmla="*/ 3236971 h 3236971"/>
                  <a:gd name="connsiteX4" fmla="*/ 1866944 w 3633690"/>
                  <a:gd name="connsiteY4" fmla="*/ 3233642 h 3236971"/>
                  <a:gd name="connsiteX5" fmla="*/ 3633690 w 3633690"/>
                  <a:gd name="connsiteY5" fmla="*/ 166146 h 3236971"/>
                  <a:gd name="connsiteX6" fmla="*/ 3507178 w 3633690"/>
                  <a:gd name="connsiteY6" fmla="*/ 386279 h 3236971"/>
                  <a:gd name="connsiteX7" fmla="*/ 659496 w 3633690"/>
                  <a:gd name="connsiteY7" fmla="*/ 386279 h 3236971"/>
                  <a:gd name="connsiteX8" fmla="*/ 1648706 w 3633690"/>
                  <a:gd name="connsiteY8" fmla="*/ 2099642 h 3236971"/>
                  <a:gd name="connsiteX9" fmla="*/ 1430468 w 3633690"/>
                  <a:gd name="connsiteY9" fmla="*/ 2477642 h 3236971"/>
                  <a:gd name="connsiteX10" fmla="*/ 1 w 3633690"/>
                  <a:gd name="connsiteY10" fmla="*/ 2 h 3236971"/>
                  <a:gd name="connsiteX11" fmla="*/ 2 w 3633690"/>
                  <a:gd name="connsiteY11" fmla="*/ 0 h 3236971"/>
                  <a:gd name="connsiteX12" fmla="*/ 0 w 3633690"/>
                  <a:gd name="connsiteY12" fmla="*/ 0 h 3236971"/>
                  <a:gd name="connsiteX13" fmla="*/ 436978 w 3633690"/>
                  <a:gd name="connsiteY13" fmla="*/ 867 h 3236971"/>
                  <a:gd name="connsiteX14" fmla="*/ 441257 w 3633690"/>
                  <a:gd name="connsiteY14" fmla="*/ 8279 h 3236971"/>
                  <a:gd name="connsiteX15" fmla="*/ 3289170 w 3633690"/>
                  <a:gd name="connsiteY15" fmla="*/ 8279 h 3236971"/>
                  <a:gd name="connsiteX16" fmla="*/ 3507293 w 3633690"/>
                  <a:gd name="connsiteY16" fmla="*/ 386079 h 3236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33690" h="3236971">
                    <a:moveTo>
                      <a:pt x="2085183" y="2855641"/>
                    </a:moveTo>
                    <a:lnTo>
                      <a:pt x="2086604" y="2858103"/>
                    </a:lnTo>
                    <a:lnTo>
                      <a:pt x="1868867" y="3236971"/>
                    </a:lnTo>
                    <a:lnTo>
                      <a:pt x="1868866" y="3236971"/>
                    </a:lnTo>
                    <a:lnTo>
                      <a:pt x="1866944" y="3233642"/>
                    </a:lnTo>
                    <a:close/>
                    <a:moveTo>
                      <a:pt x="3633690" y="166146"/>
                    </a:moveTo>
                    <a:lnTo>
                      <a:pt x="3507178" y="386279"/>
                    </a:lnTo>
                    <a:lnTo>
                      <a:pt x="659496" y="386279"/>
                    </a:lnTo>
                    <a:lnTo>
                      <a:pt x="1648706" y="2099642"/>
                    </a:lnTo>
                    <a:lnTo>
                      <a:pt x="1430468" y="2477642"/>
                    </a:lnTo>
                    <a:lnTo>
                      <a:pt x="1" y="2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436978" y="867"/>
                    </a:lnTo>
                    <a:lnTo>
                      <a:pt x="441257" y="8279"/>
                    </a:lnTo>
                    <a:lnTo>
                      <a:pt x="3289170" y="8279"/>
                    </a:lnTo>
                    <a:lnTo>
                      <a:pt x="3507293" y="38607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166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29189" y="1174379"/>
            <a:ext cx="4140646" cy="4153943"/>
            <a:chOff x="4029189" y="1174379"/>
            <a:chExt cx="4140646" cy="4153943"/>
          </a:xfrm>
        </p:grpSpPr>
        <p:sp>
          <p:nvSpPr>
            <p:cNvPr id="6" name="圆角矩形 5"/>
            <p:cNvSpPr/>
            <p:nvPr/>
          </p:nvSpPr>
          <p:spPr>
            <a:xfrm rot="2716581">
              <a:off x="4029187" y="1187674"/>
              <a:ext cx="4140650" cy="4140646"/>
            </a:xfrm>
            <a:prstGeom prst="roundRect">
              <a:avLst>
                <a:gd name="adj" fmla="val 0"/>
              </a:avLst>
            </a:prstGeom>
            <a:solidFill>
              <a:schemeClr val="bg1">
                <a:alpha val="12000"/>
              </a:schemeClr>
            </a:solidFill>
            <a:ln>
              <a:noFill/>
            </a:ln>
          </p:spPr>
          <p:txBody>
            <a:bodyPr rtlCol="0" anchor="ctr">
              <a:spAutoFit/>
            </a:bodyPr>
            <a:lstStyle/>
            <a:p>
              <a:pPr algn="ctr"/>
              <a:endParaRPr lang="zh-CN" altLang="en-US" sz="1100" dirty="0">
                <a:solidFill>
                  <a:srgbClr val="231B2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194396" y="4069876"/>
              <a:ext cx="3803208" cy="7017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extrusionH="8890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b="1" dirty="0">
                  <a:solidFill>
                    <a:prstClr val="white"/>
                  </a:solidFill>
                  <a:latin typeface="Arial" panose="020B0604020202020204" pitchFamily="34" charset="0"/>
                  <a:ea typeface="Microsoft JhengHei" panose="020B0604030504040204" pitchFamily="34" charset="-120"/>
                  <a:cs typeface="Arial" panose="020B0604020202020204" pitchFamily="34" charset="0"/>
                </a:rPr>
                <a:t>Some text about this part related goes here. Some text about this part related goes here. Some </a:t>
              </a:r>
            </a:p>
            <a:p>
              <a:pPr algn="ctr">
                <a:lnSpc>
                  <a:spcPct val="120000"/>
                </a:lnSpc>
              </a:pPr>
              <a:r>
                <a:rPr lang="en-US" altLang="zh-CN" sz="1100" b="1" dirty="0">
                  <a:solidFill>
                    <a:prstClr val="white"/>
                  </a:solidFill>
                  <a:latin typeface="Arial" panose="020B0604020202020204" pitchFamily="34" charset="0"/>
                  <a:ea typeface="Microsoft JhengHei" panose="020B0604030504040204" pitchFamily="34" charset="-120"/>
                  <a:cs typeface="Arial" panose="020B0604020202020204" pitchFamily="34" charset="0"/>
                </a:rPr>
                <a:t>text about this part related goes here. </a:t>
              </a: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4116030" y="3228628"/>
              <a:ext cx="3959941" cy="650945"/>
            </a:xfrm>
            <a:prstGeom prst="roundRect">
              <a:avLst>
                <a:gd name="adj" fmla="val 0"/>
              </a:avLst>
            </a:prstGeom>
            <a:solidFill>
              <a:srgbClr val="D82132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234226" y="3313018"/>
              <a:ext cx="1723549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zh-CN" altLang="en-US" sz="2400" b="1" spc="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项目概况</a:t>
              </a:r>
              <a:endParaRPr lang="zh-CN" altLang="en-US" sz="24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806726" y="1174379"/>
              <a:ext cx="257854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dirty="0" smtClean="0">
                  <a:solidFill>
                    <a:prstClr val="white"/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16600" b="1" dirty="0">
                <a:solidFill>
                  <a:prstClr val="white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44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4" name="矩形 3"/>
            <p:cNvSpPr/>
            <p:nvPr/>
          </p:nvSpPr>
          <p:spPr>
            <a:xfrm>
              <a:off x="4695616" y="210850"/>
              <a:ext cx="2800767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1.1 </a:t>
              </a:r>
              <a:r>
                <a:rPr lang="zh-CN" altLang="en-US" sz="3600" b="1" dirty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项目介绍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97285" y="2539510"/>
            <a:ext cx="9101989" cy="3370747"/>
            <a:chOff x="1597285" y="2539510"/>
            <a:chExt cx="9101989" cy="3370747"/>
          </a:xfrm>
        </p:grpSpPr>
        <p:grpSp>
          <p:nvGrpSpPr>
            <p:cNvPr id="7" name="组合 6"/>
            <p:cNvGrpSpPr/>
            <p:nvPr/>
          </p:nvGrpSpPr>
          <p:grpSpPr>
            <a:xfrm>
              <a:off x="3895793" y="4359928"/>
              <a:ext cx="2151990" cy="1550329"/>
              <a:chOff x="7242583" y="2889781"/>
              <a:chExt cx="2565272" cy="1848064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7242583" y="3306998"/>
                <a:ext cx="2565272" cy="14308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n-US" altLang="zh-CN" sz="1200" dirty="0">
                    <a:solidFill>
                      <a:prstClr val="white">
                        <a:lumMod val="95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Put your text about this part related goes here. Put your text about this part related goes here. 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7833828" y="2889781"/>
                <a:ext cx="1320783" cy="461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ts val="2300"/>
                  </a:lnSpc>
                </a:pPr>
                <a:r>
                  <a:rPr lang="en-US" altLang="zh-CN" dirty="0" err="1">
                    <a:solidFill>
                      <a:schemeClr val="bg1"/>
                    </a:solidFill>
                    <a:latin typeface="+mn-ea"/>
                    <a:cs typeface="微软雅黑" panose="020B0503020204020204" pitchFamily="18" charset="-122"/>
                  </a:rPr>
                  <a:t>共享经济</a:t>
                </a:r>
                <a:endParaRPr lang="en-US" altLang="zh-CN" dirty="0">
                  <a:solidFill>
                    <a:schemeClr val="bg1"/>
                  </a:solidFill>
                  <a:latin typeface="+mn-ea"/>
                  <a:cs typeface="微软雅黑" panose="020B0503020204020204" pitchFamily="18" charset="-122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8547284" y="4359926"/>
              <a:ext cx="2151990" cy="1550329"/>
              <a:chOff x="7242583" y="2889781"/>
              <a:chExt cx="2565272" cy="1848064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7242583" y="3306998"/>
                <a:ext cx="2565272" cy="14308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n-US" altLang="zh-CN" sz="1200" dirty="0">
                    <a:solidFill>
                      <a:prstClr val="white">
                        <a:lumMod val="95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Put your text about this part related goes here. Put your text about this part related goes here. </a:t>
                </a: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7833828" y="2889781"/>
                <a:ext cx="1320783" cy="461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ts val="2300"/>
                  </a:lnSpc>
                </a:pPr>
                <a:r>
                  <a:rPr lang="en-US" altLang="zh-CN" dirty="0" err="1">
                    <a:solidFill>
                      <a:schemeClr val="bg1"/>
                    </a:solidFill>
                    <a:latin typeface="+mn-ea"/>
                    <a:cs typeface="微软雅黑" panose="020B0503020204020204" pitchFamily="18" charset="-122"/>
                  </a:rPr>
                  <a:t>共享经济</a:t>
                </a:r>
                <a:endParaRPr lang="en-US" altLang="zh-CN" dirty="0">
                  <a:solidFill>
                    <a:schemeClr val="bg1"/>
                  </a:solidFill>
                  <a:latin typeface="+mn-ea"/>
                  <a:cs typeface="微软雅黑" panose="020B0503020204020204" pitchFamily="18" charset="-122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597285" y="4359928"/>
              <a:ext cx="2151990" cy="1550329"/>
              <a:chOff x="7242583" y="2889781"/>
              <a:chExt cx="2565272" cy="1848064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7242583" y="3306998"/>
                <a:ext cx="2565272" cy="14308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n-US" altLang="zh-CN" sz="1200" dirty="0">
                    <a:solidFill>
                      <a:prstClr val="white">
                        <a:lumMod val="95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Put your text about this part related goes here. Put your text about this part related goes here. </a:t>
                </a: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7833828" y="2889781"/>
                <a:ext cx="1320783" cy="461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ts val="2300"/>
                  </a:lnSpc>
                </a:pPr>
                <a:r>
                  <a:rPr lang="en-US" altLang="zh-CN" dirty="0" err="1">
                    <a:solidFill>
                      <a:schemeClr val="bg1"/>
                    </a:solidFill>
                    <a:latin typeface="+mn-ea"/>
                    <a:cs typeface="微软雅黑" panose="020B0503020204020204" pitchFamily="18" charset="-122"/>
                  </a:rPr>
                  <a:t>共享经济</a:t>
                </a:r>
                <a:endParaRPr lang="en-US" altLang="zh-CN" dirty="0">
                  <a:solidFill>
                    <a:schemeClr val="bg1"/>
                  </a:solidFill>
                  <a:latin typeface="+mn-ea"/>
                  <a:cs typeface="微软雅黑" panose="020B0503020204020204" pitchFamily="18" charset="-122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6227290" y="4357439"/>
              <a:ext cx="2151990" cy="1550329"/>
              <a:chOff x="7242583" y="2889781"/>
              <a:chExt cx="2565272" cy="1848064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7242583" y="3306998"/>
                <a:ext cx="2565272" cy="14308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n-US" altLang="zh-CN" sz="1200" dirty="0">
                    <a:solidFill>
                      <a:prstClr val="white">
                        <a:lumMod val="95000"/>
                      </a:prstClr>
                    </a:solidFill>
                    <a:latin typeface="+mn-ea"/>
                    <a:cs typeface="Arial" panose="020B0604020202020204" pitchFamily="34" charset="0"/>
                  </a:rPr>
                  <a:t>Put your text about this part related goes here. Put your text about this part related goes here. </a:t>
                </a: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7833828" y="2889781"/>
                <a:ext cx="1320783" cy="461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ts val="2300"/>
                  </a:lnSpc>
                </a:pPr>
                <a:r>
                  <a:rPr lang="en-US" altLang="zh-CN" dirty="0" err="1">
                    <a:solidFill>
                      <a:schemeClr val="bg1"/>
                    </a:solidFill>
                    <a:latin typeface="+mn-ea"/>
                    <a:cs typeface="微软雅黑" panose="020B0503020204020204" pitchFamily="18" charset="-122"/>
                  </a:rPr>
                  <a:t>共享经济</a:t>
                </a:r>
                <a:endParaRPr lang="en-US" altLang="zh-CN" dirty="0">
                  <a:solidFill>
                    <a:schemeClr val="bg1"/>
                  </a:solidFill>
                  <a:latin typeface="+mn-ea"/>
                  <a:cs typeface="微软雅黑" panose="020B0503020204020204" pitchFamily="18" charset="-122"/>
                </a:endParaRPr>
              </a:p>
            </p:txBody>
          </p:sp>
        </p:grpSp>
        <p:sp>
          <p:nvSpPr>
            <p:cNvPr id="19" name="右箭头 18"/>
            <p:cNvSpPr/>
            <p:nvPr/>
          </p:nvSpPr>
          <p:spPr>
            <a:xfrm>
              <a:off x="3668724" y="2923078"/>
              <a:ext cx="306283" cy="243519"/>
            </a:xfrm>
            <a:prstGeom prst="rightArrow">
              <a:avLst>
                <a:gd name="adj1" fmla="val 50000"/>
                <a:gd name="adj2" fmla="val 5525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右箭头 19"/>
            <p:cNvSpPr/>
            <p:nvPr/>
          </p:nvSpPr>
          <p:spPr>
            <a:xfrm>
              <a:off x="5941473" y="2923078"/>
              <a:ext cx="306283" cy="243519"/>
            </a:xfrm>
            <a:prstGeom prst="rightArrow">
              <a:avLst>
                <a:gd name="adj1" fmla="val 50000"/>
                <a:gd name="adj2" fmla="val 5525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右箭头 20"/>
            <p:cNvSpPr/>
            <p:nvPr/>
          </p:nvSpPr>
          <p:spPr>
            <a:xfrm>
              <a:off x="8255769" y="2923078"/>
              <a:ext cx="306283" cy="243519"/>
            </a:xfrm>
            <a:prstGeom prst="rightArrow">
              <a:avLst>
                <a:gd name="adj1" fmla="val 50000"/>
                <a:gd name="adj2" fmla="val 5525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2700000">
              <a:off x="4418791" y="2539513"/>
              <a:ext cx="1105995" cy="1105994"/>
            </a:xfrm>
            <a:prstGeom prst="rect">
              <a:avLst/>
            </a:prstGeom>
            <a:solidFill>
              <a:srgbClr val="C000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7E6E6">
                    <a:lumMod val="50000"/>
                  </a:srgbClr>
                </a:solidFill>
              </a:endParaRPr>
            </a:p>
          </p:txBody>
        </p:sp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91702" y="2661269"/>
              <a:ext cx="835482" cy="835482"/>
            </a:xfrm>
            <a:prstGeom prst="rect">
              <a:avLst/>
            </a:prstGeom>
          </p:spPr>
        </p:pic>
        <p:sp>
          <p:nvSpPr>
            <p:cNvPr id="26" name="矩形 25"/>
            <p:cNvSpPr/>
            <p:nvPr/>
          </p:nvSpPr>
          <p:spPr>
            <a:xfrm rot="2700000">
              <a:off x="2120283" y="2539513"/>
              <a:ext cx="1105995" cy="1105994"/>
            </a:xfrm>
            <a:prstGeom prst="rect">
              <a:avLst/>
            </a:prstGeom>
            <a:solidFill>
              <a:srgbClr val="C000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7E6E6">
                    <a:lumMod val="50000"/>
                  </a:srgbClr>
                </a:solidFill>
              </a:endParaRPr>
            </a:p>
          </p:txBody>
        </p:sp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3255" y="2651198"/>
              <a:ext cx="899587" cy="899587"/>
            </a:xfrm>
            <a:prstGeom prst="rect">
              <a:avLst/>
            </a:prstGeom>
          </p:spPr>
        </p:pic>
        <p:sp>
          <p:nvSpPr>
            <p:cNvPr id="29" name="矩形 28"/>
            <p:cNvSpPr/>
            <p:nvPr/>
          </p:nvSpPr>
          <p:spPr>
            <a:xfrm rot="2700000">
              <a:off x="6717301" y="2539510"/>
              <a:ext cx="1105997" cy="1105997"/>
            </a:xfrm>
            <a:prstGeom prst="rect">
              <a:avLst/>
            </a:prstGeom>
            <a:solidFill>
              <a:srgbClr val="C000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7E6E6">
                    <a:lumMod val="50000"/>
                  </a:srgbClr>
                </a:solidFill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7011302" y="2831896"/>
              <a:ext cx="586274" cy="587429"/>
              <a:chOff x="587376" y="4324350"/>
              <a:chExt cx="806450" cy="808038"/>
            </a:xfrm>
            <a:solidFill>
              <a:schemeClr val="bg1"/>
            </a:solidFill>
          </p:grpSpPr>
          <p:sp>
            <p:nvSpPr>
              <p:cNvPr id="31" name="Freeform 51"/>
              <p:cNvSpPr>
                <a:spLocks noEditPoints="1"/>
              </p:cNvSpPr>
              <p:nvPr/>
            </p:nvSpPr>
            <p:spPr bwMode="auto">
              <a:xfrm>
                <a:off x="587376" y="4324350"/>
                <a:ext cx="806450" cy="808038"/>
              </a:xfrm>
              <a:custGeom>
                <a:avLst/>
                <a:gdLst>
                  <a:gd name="T0" fmla="*/ 279 w 508"/>
                  <a:gd name="T1" fmla="*/ 2 h 509"/>
                  <a:gd name="T2" fmla="*/ 352 w 508"/>
                  <a:gd name="T3" fmla="*/ 20 h 509"/>
                  <a:gd name="T4" fmla="*/ 415 w 508"/>
                  <a:gd name="T5" fmla="*/ 58 h 509"/>
                  <a:gd name="T6" fmla="*/ 465 w 508"/>
                  <a:gd name="T7" fmla="*/ 113 h 509"/>
                  <a:gd name="T8" fmla="*/ 496 w 508"/>
                  <a:gd name="T9" fmla="*/ 179 h 509"/>
                  <a:gd name="T10" fmla="*/ 508 w 508"/>
                  <a:gd name="T11" fmla="*/ 256 h 509"/>
                  <a:gd name="T12" fmla="*/ 503 w 508"/>
                  <a:gd name="T13" fmla="*/ 305 h 509"/>
                  <a:gd name="T14" fmla="*/ 476 w 508"/>
                  <a:gd name="T15" fmla="*/ 375 h 509"/>
                  <a:gd name="T16" fmla="*/ 433 w 508"/>
                  <a:gd name="T17" fmla="*/ 435 h 509"/>
                  <a:gd name="T18" fmla="*/ 375 w 508"/>
                  <a:gd name="T19" fmla="*/ 478 h 509"/>
                  <a:gd name="T20" fmla="*/ 304 w 508"/>
                  <a:gd name="T21" fmla="*/ 503 h 509"/>
                  <a:gd name="T22" fmla="*/ 254 w 508"/>
                  <a:gd name="T23" fmla="*/ 509 h 509"/>
                  <a:gd name="T24" fmla="*/ 178 w 508"/>
                  <a:gd name="T25" fmla="*/ 498 h 509"/>
                  <a:gd name="T26" fmla="*/ 111 w 508"/>
                  <a:gd name="T27" fmla="*/ 465 h 509"/>
                  <a:gd name="T28" fmla="*/ 58 w 508"/>
                  <a:gd name="T29" fmla="*/ 416 h 509"/>
                  <a:gd name="T30" fmla="*/ 20 w 508"/>
                  <a:gd name="T31" fmla="*/ 353 h 509"/>
                  <a:gd name="T32" fmla="*/ 0 w 508"/>
                  <a:gd name="T33" fmla="*/ 280 h 509"/>
                  <a:gd name="T34" fmla="*/ 0 w 508"/>
                  <a:gd name="T35" fmla="*/ 229 h 509"/>
                  <a:gd name="T36" fmla="*/ 20 w 508"/>
                  <a:gd name="T37" fmla="*/ 156 h 509"/>
                  <a:gd name="T38" fmla="*/ 58 w 508"/>
                  <a:gd name="T39" fmla="*/ 93 h 509"/>
                  <a:gd name="T40" fmla="*/ 111 w 508"/>
                  <a:gd name="T41" fmla="*/ 45 h 509"/>
                  <a:gd name="T42" fmla="*/ 178 w 508"/>
                  <a:gd name="T43" fmla="*/ 12 h 509"/>
                  <a:gd name="T44" fmla="*/ 254 w 508"/>
                  <a:gd name="T45" fmla="*/ 0 h 509"/>
                  <a:gd name="T46" fmla="*/ 254 w 508"/>
                  <a:gd name="T47" fmla="*/ 30 h 509"/>
                  <a:gd name="T48" fmla="*/ 320 w 508"/>
                  <a:gd name="T49" fmla="*/ 40 h 509"/>
                  <a:gd name="T50" fmla="*/ 378 w 508"/>
                  <a:gd name="T51" fmla="*/ 68 h 509"/>
                  <a:gd name="T52" fmla="*/ 427 w 508"/>
                  <a:gd name="T53" fmla="*/ 111 h 509"/>
                  <a:gd name="T54" fmla="*/ 460 w 508"/>
                  <a:gd name="T55" fmla="*/ 168 h 509"/>
                  <a:gd name="T56" fmla="*/ 476 w 508"/>
                  <a:gd name="T57" fmla="*/ 232 h 509"/>
                  <a:gd name="T58" fmla="*/ 476 w 508"/>
                  <a:gd name="T59" fmla="*/ 277 h 509"/>
                  <a:gd name="T60" fmla="*/ 460 w 508"/>
                  <a:gd name="T61" fmla="*/ 342 h 509"/>
                  <a:gd name="T62" fmla="*/ 427 w 508"/>
                  <a:gd name="T63" fmla="*/ 398 h 509"/>
                  <a:gd name="T64" fmla="*/ 378 w 508"/>
                  <a:gd name="T65" fmla="*/ 441 h 509"/>
                  <a:gd name="T66" fmla="*/ 320 w 508"/>
                  <a:gd name="T67" fmla="*/ 470 h 509"/>
                  <a:gd name="T68" fmla="*/ 254 w 508"/>
                  <a:gd name="T69" fmla="*/ 480 h 509"/>
                  <a:gd name="T70" fmla="*/ 208 w 508"/>
                  <a:gd name="T71" fmla="*/ 475 h 509"/>
                  <a:gd name="T72" fmla="*/ 146 w 508"/>
                  <a:gd name="T73" fmla="*/ 451 h 509"/>
                  <a:gd name="T74" fmla="*/ 95 w 508"/>
                  <a:gd name="T75" fmla="*/ 413 h 509"/>
                  <a:gd name="T76" fmla="*/ 57 w 508"/>
                  <a:gd name="T77" fmla="*/ 362 h 509"/>
                  <a:gd name="T78" fmla="*/ 33 w 508"/>
                  <a:gd name="T79" fmla="*/ 300 h 509"/>
                  <a:gd name="T80" fmla="*/ 28 w 508"/>
                  <a:gd name="T81" fmla="*/ 256 h 509"/>
                  <a:gd name="T82" fmla="*/ 38 w 508"/>
                  <a:gd name="T83" fmla="*/ 188 h 509"/>
                  <a:gd name="T84" fmla="*/ 67 w 508"/>
                  <a:gd name="T85" fmla="*/ 129 h 509"/>
                  <a:gd name="T86" fmla="*/ 111 w 508"/>
                  <a:gd name="T87" fmla="*/ 81 h 509"/>
                  <a:gd name="T88" fmla="*/ 166 w 508"/>
                  <a:gd name="T89" fmla="*/ 48 h 509"/>
                  <a:gd name="T90" fmla="*/ 231 w 508"/>
                  <a:gd name="T91" fmla="*/ 32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08" h="509">
                    <a:moveTo>
                      <a:pt x="254" y="0"/>
                    </a:moveTo>
                    <a:lnTo>
                      <a:pt x="254" y="0"/>
                    </a:lnTo>
                    <a:lnTo>
                      <a:pt x="279" y="2"/>
                    </a:lnTo>
                    <a:lnTo>
                      <a:pt x="304" y="7"/>
                    </a:lnTo>
                    <a:lnTo>
                      <a:pt x="329" y="12"/>
                    </a:lnTo>
                    <a:lnTo>
                      <a:pt x="352" y="20"/>
                    </a:lnTo>
                    <a:lnTo>
                      <a:pt x="375" y="32"/>
                    </a:lnTo>
                    <a:lnTo>
                      <a:pt x="395" y="45"/>
                    </a:lnTo>
                    <a:lnTo>
                      <a:pt x="415" y="58"/>
                    </a:lnTo>
                    <a:lnTo>
                      <a:pt x="433" y="75"/>
                    </a:lnTo>
                    <a:lnTo>
                      <a:pt x="450" y="93"/>
                    </a:lnTo>
                    <a:lnTo>
                      <a:pt x="465" y="113"/>
                    </a:lnTo>
                    <a:lnTo>
                      <a:pt x="476" y="134"/>
                    </a:lnTo>
                    <a:lnTo>
                      <a:pt x="488" y="156"/>
                    </a:lnTo>
                    <a:lnTo>
                      <a:pt x="496" y="179"/>
                    </a:lnTo>
                    <a:lnTo>
                      <a:pt x="503" y="204"/>
                    </a:lnTo>
                    <a:lnTo>
                      <a:pt x="506" y="229"/>
                    </a:lnTo>
                    <a:lnTo>
                      <a:pt x="508" y="256"/>
                    </a:lnTo>
                    <a:lnTo>
                      <a:pt x="508" y="256"/>
                    </a:lnTo>
                    <a:lnTo>
                      <a:pt x="506" y="280"/>
                    </a:lnTo>
                    <a:lnTo>
                      <a:pt x="503" y="305"/>
                    </a:lnTo>
                    <a:lnTo>
                      <a:pt x="496" y="330"/>
                    </a:lnTo>
                    <a:lnTo>
                      <a:pt x="488" y="353"/>
                    </a:lnTo>
                    <a:lnTo>
                      <a:pt x="476" y="375"/>
                    </a:lnTo>
                    <a:lnTo>
                      <a:pt x="465" y="397"/>
                    </a:lnTo>
                    <a:lnTo>
                      <a:pt x="450" y="416"/>
                    </a:lnTo>
                    <a:lnTo>
                      <a:pt x="433" y="435"/>
                    </a:lnTo>
                    <a:lnTo>
                      <a:pt x="415" y="451"/>
                    </a:lnTo>
                    <a:lnTo>
                      <a:pt x="395" y="465"/>
                    </a:lnTo>
                    <a:lnTo>
                      <a:pt x="375" y="478"/>
                    </a:lnTo>
                    <a:lnTo>
                      <a:pt x="352" y="489"/>
                    </a:lnTo>
                    <a:lnTo>
                      <a:pt x="329" y="498"/>
                    </a:lnTo>
                    <a:lnTo>
                      <a:pt x="304" y="503"/>
                    </a:lnTo>
                    <a:lnTo>
                      <a:pt x="279" y="508"/>
                    </a:lnTo>
                    <a:lnTo>
                      <a:pt x="254" y="509"/>
                    </a:lnTo>
                    <a:lnTo>
                      <a:pt x="254" y="509"/>
                    </a:lnTo>
                    <a:lnTo>
                      <a:pt x="227" y="508"/>
                    </a:lnTo>
                    <a:lnTo>
                      <a:pt x="203" y="503"/>
                    </a:lnTo>
                    <a:lnTo>
                      <a:pt x="178" y="498"/>
                    </a:lnTo>
                    <a:lnTo>
                      <a:pt x="154" y="489"/>
                    </a:lnTo>
                    <a:lnTo>
                      <a:pt x="133" y="478"/>
                    </a:lnTo>
                    <a:lnTo>
                      <a:pt x="111" y="465"/>
                    </a:lnTo>
                    <a:lnTo>
                      <a:pt x="91" y="451"/>
                    </a:lnTo>
                    <a:lnTo>
                      <a:pt x="73" y="435"/>
                    </a:lnTo>
                    <a:lnTo>
                      <a:pt x="58" y="416"/>
                    </a:lnTo>
                    <a:lnTo>
                      <a:pt x="43" y="397"/>
                    </a:lnTo>
                    <a:lnTo>
                      <a:pt x="30" y="375"/>
                    </a:lnTo>
                    <a:lnTo>
                      <a:pt x="20" y="353"/>
                    </a:lnTo>
                    <a:lnTo>
                      <a:pt x="10" y="330"/>
                    </a:lnTo>
                    <a:lnTo>
                      <a:pt x="5" y="305"/>
                    </a:lnTo>
                    <a:lnTo>
                      <a:pt x="0" y="280"/>
                    </a:lnTo>
                    <a:lnTo>
                      <a:pt x="0" y="256"/>
                    </a:lnTo>
                    <a:lnTo>
                      <a:pt x="0" y="256"/>
                    </a:lnTo>
                    <a:lnTo>
                      <a:pt x="0" y="229"/>
                    </a:lnTo>
                    <a:lnTo>
                      <a:pt x="5" y="204"/>
                    </a:lnTo>
                    <a:lnTo>
                      <a:pt x="10" y="179"/>
                    </a:lnTo>
                    <a:lnTo>
                      <a:pt x="20" y="156"/>
                    </a:lnTo>
                    <a:lnTo>
                      <a:pt x="30" y="134"/>
                    </a:lnTo>
                    <a:lnTo>
                      <a:pt x="43" y="113"/>
                    </a:lnTo>
                    <a:lnTo>
                      <a:pt x="58" y="93"/>
                    </a:lnTo>
                    <a:lnTo>
                      <a:pt x="73" y="75"/>
                    </a:lnTo>
                    <a:lnTo>
                      <a:pt x="91" y="58"/>
                    </a:lnTo>
                    <a:lnTo>
                      <a:pt x="111" y="45"/>
                    </a:lnTo>
                    <a:lnTo>
                      <a:pt x="133" y="32"/>
                    </a:lnTo>
                    <a:lnTo>
                      <a:pt x="154" y="20"/>
                    </a:lnTo>
                    <a:lnTo>
                      <a:pt x="178" y="12"/>
                    </a:lnTo>
                    <a:lnTo>
                      <a:pt x="203" y="7"/>
                    </a:lnTo>
                    <a:lnTo>
                      <a:pt x="227" y="2"/>
                    </a:lnTo>
                    <a:lnTo>
                      <a:pt x="254" y="0"/>
                    </a:lnTo>
                    <a:lnTo>
                      <a:pt x="254" y="0"/>
                    </a:lnTo>
                    <a:close/>
                    <a:moveTo>
                      <a:pt x="254" y="30"/>
                    </a:moveTo>
                    <a:lnTo>
                      <a:pt x="254" y="30"/>
                    </a:lnTo>
                    <a:lnTo>
                      <a:pt x="276" y="32"/>
                    </a:lnTo>
                    <a:lnTo>
                      <a:pt x="299" y="35"/>
                    </a:lnTo>
                    <a:lnTo>
                      <a:pt x="320" y="40"/>
                    </a:lnTo>
                    <a:lnTo>
                      <a:pt x="340" y="48"/>
                    </a:lnTo>
                    <a:lnTo>
                      <a:pt x="360" y="58"/>
                    </a:lnTo>
                    <a:lnTo>
                      <a:pt x="378" y="68"/>
                    </a:lnTo>
                    <a:lnTo>
                      <a:pt x="397" y="81"/>
                    </a:lnTo>
                    <a:lnTo>
                      <a:pt x="412" y="96"/>
                    </a:lnTo>
                    <a:lnTo>
                      <a:pt x="427" y="111"/>
                    </a:lnTo>
                    <a:lnTo>
                      <a:pt x="440" y="129"/>
                    </a:lnTo>
                    <a:lnTo>
                      <a:pt x="451" y="148"/>
                    </a:lnTo>
                    <a:lnTo>
                      <a:pt x="460" y="168"/>
                    </a:lnTo>
                    <a:lnTo>
                      <a:pt x="468" y="188"/>
                    </a:lnTo>
                    <a:lnTo>
                      <a:pt x="473" y="209"/>
                    </a:lnTo>
                    <a:lnTo>
                      <a:pt x="476" y="232"/>
                    </a:lnTo>
                    <a:lnTo>
                      <a:pt x="478" y="256"/>
                    </a:lnTo>
                    <a:lnTo>
                      <a:pt x="478" y="256"/>
                    </a:lnTo>
                    <a:lnTo>
                      <a:pt x="476" y="277"/>
                    </a:lnTo>
                    <a:lnTo>
                      <a:pt x="473" y="300"/>
                    </a:lnTo>
                    <a:lnTo>
                      <a:pt x="468" y="322"/>
                    </a:lnTo>
                    <a:lnTo>
                      <a:pt x="460" y="342"/>
                    </a:lnTo>
                    <a:lnTo>
                      <a:pt x="451" y="362"/>
                    </a:lnTo>
                    <a:lnTo>
                      <a:pt x="440" y="380"/>
                    </a:lnTo>
                    <a:lnTo>
                      <a:pt x="427" y="398"/>
                    </a:lnTo>
                    <a:lnTo>
                      <a:pt x="412" y="413"/>
                    </a:lnTo>
                    <a:lnTo>
                      <a:pt x="397" y="428"/>
                    </a:lnTo>
                    <a:lnTo>
                      <a:pt x="378" y="441"/>
                    </a:lnTo>
                    <a:lnTo>
                      <a:pt x="360" y="451"/>
                    </a:lnTo>
                    <a:lnTo>
                      <a:pt x="340" y="461"/>
                    </a:lnTo>
                    <a:lnTo>
                      <a:pt x="320" y="470"/>
                    </a:lnTo>
                    <a:lnTo>
                      <a:pt x="299" y="475"/>
                    </a:lnTo>
                    <a:lnTo>
                      <a:pt x="276" y="478"/>
                    </a:lnTo>
                    <a:lnTo>
                      <a:pt x="254" y="480"/>
                    </a:lnTo>
                    <a:lnTo>
                      <a:pt x="254" y="480"/>
                    </a:lnTo>
                    <a:lnTo>
                      <a:pt x="231" y="478"/>
                    </a:lnTo>
                    <a:lnTo>
                      <a:pt x="208" y="475"/>
                    </a:lnTo>
                    <a:lnTo>
                      <a:pt x="186" y="470"/>
                    </a:lnTo>
                    <a:lnTo>
                      <a:pt x="166" y="461"/>
                    </a:lnTo>
                    <a:lnTo>
                      <a:pt x="146" y="451"/>
                    </a:lnTo>
                    <a:lnTo>
                      <a:pt x="128" y="441"/>
                    </a:lnTo>
                    <a:lnTo>
                      <a:pt x="111" y="428"/>
                    </a:lnTo>
                    <a:lnTo>
                      <a:pt x="95" y="413"/>
                    </a:lnTo>
                    <a:lnTo>
                      <a:pt x="80" y="398"/>
                    </a:lnTo>
                    <a:lnTo>
                      <a:pt x="67" y="380"/>
                    </a:lnTo>
                    <a:lnTo>
                      <a:pt x="57" y="362"/>
                    </a:lnTo>
                    <a:lnTo>
                      <a:pt x="47" y="342"/>
                    </a:lnTo>
                    <a:lnTo>
                      <a:pt x="38" y="322"/>
                    </a:lnTo>
                    <a:lnTo>
                      <a:pt x="33" y="300"/>
                    </a:lnTo>
                    <a:lnTo>
                      <a:pt x="30" y="277"/>
                    </a:lnTo>
                    <a:lnTo>
                      <a:pt x="28" y="256"/>
                    </a:lnTo>
                    <a:lnTo>
                      <a:pt x="28" y="256"/>
                    </a:lnTo>
                    <a:lnTo>
                      <a:pt x="30" y="232"/>
                    </a:lnTo>
                    <a:lnTo>
                      <a:pt x="33" y="209"/>
                    </a:lnTo>
                    <a:lnTo>
                      <a:pt x="38" y="188"/>
                    </a:lnTo>
                    <a:lnTo>
                      <a:pt x="47" y="168"/>
                    </a:lnTo>
                    <a:lnTo>
                      <a:pt x="57" y="148"/>
                    </a:lnTo>
                    <a:lnTo>
                      <a:pt x="67" y="129"/>
                    </a:lnTo>
                    <a:lnTo>
                      <a:pt x="80" y="111"/>
                    </a:lnTo>
                    <a:lnTo>
                      <a:pt x="95" y="96"/>
                    </a:lnTo>
                    <a:lnTo>
                      <a:pt x="111" y="81"/>
                    </a:lnTo>
                    <a:lnTo>
                      <a:pt x="128" y="68"/>
                    </a:lnTo>
                    <a:lnTo>
                      <a:pt x="146" y="58"/>
                    </a:lnTo>
                    <a:lnTo>
                      <a:pt x="166" y="48"/>
                    </a:lnTo>
                    <a:lnTo>
                      <a:pt x="186" y="40"/>
                    </a:lnTo>
                    <a:lnTo>
                      <a:pt x="208" y="35"/>
                    </a:lnTo>
                    <a:lnTo>
                      <a:pt x="231" y="32"/>
                    </a:lnTo>
                    <a:lnTo>
                      <a:pt x="254" y="30"/>
                    </a:lnTo>
                    <a:lnTo>
                      <a:pt x="254" y="3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52"/>
              <p:cNvSpPr>
                <a:spLocks noEditPoints="1"/>
              </p:cNvSpPr>
              <p:nvPr/>
            </p:nvSpPr>
            <p:spPr bwMode="auto">
              <a:xfrm>
                <a:off x="682626" y="4421187"/>
                <a:ext cx="612775" cy="614363"/>
              </a:xfrm>
              <a:custGeom>
                <a:avLst/>
                <a:gdLst>
                  <a:gd name="T0" fmla="*/ 222 w 386"/>
                  <a:gd name="T1" fmla="*/ 2 h 387"/>
                  <a:gd name="T2" fmla="*/ 277 w 386"/>
                  <a:gd name="T3" fmla="*/ 19 h 387"/>
                  <a:gd name="T4" fmla="*/ 294 w 386"/>
                  <a:gd name="T5" fmla="*/ 32 h 387"/>
                  <a:gd name="T6" fmla="*/ 231 w 386"/>
                  <a:gd name="T7" fmla="*/ 50 h 387"/>
                  <a:gd name="T8" fmla="*/ 204 w 386"/>
                  <a:gd name="T9" fmla="*/ 57 h 387"/>
                  <a:gd name="T10" fmla="*/ 156 w 386"/>
                  <a:gd name="T11" fmla="*/ 63 h 387"/>
                  <a:gd name="T12" fmla="*/ 113 w 386"/>
                  <a:gd name="T13" fmla="*/ 87 h 387"/>
                  <a:gd name="T14" fmla="*/ 81 w 386"/>
                  <a:gd name="T15" fmla="*/ 128 h 387"/>
                  <a:gd name="T16" fmla="*/ 70 w 386"/>
                  <a:gd name="T17" fmla="*/ 170 h 387"/>
                  <a:gd name="T18" fmla="*/ 136 w 386"/>
                  <a:gd name="T19" fmla="*/ 113 h 387"/>
                  <a:gd name="T20" fmla="*/ 121 w 386"/>
                  <a:gd name="T21" fmla="*/ 141 h 387"/>
                  <a:gd name="T22" fmla="*/ 68 w 386"/>
                  <a:gd name="T23" fmla="*/ 211 h 387"/>
                  <a:gd name="T24" fmla="*/ 41 w 386"/>
                  <a:gd name="T25" fmla="*/ 276 h 387"/>
                  <a:gd name="T26" fmla="*/ 45 w 386"/>
                  <a:gd name="T27" fmla="*/ 316 h 387"/>
                  <a:gd name="T28" fmla="*/ 18 w 386"/>
                  <a:gd name="T29" fmla="*/ 274 h 387"/>
                  <a:gd name="T30" fmla="*/ 2 w 386"/>
                  <a:gd name="T31" fmla="*/ 211 h 387"/>
                  <a:gd name="T32" fmla="*/ 5 w 386"/>
                  <a:gd name="T33" fmla="*/ 155 h 387"/>
                  <a:gd name="T34" fmla="*/ 33 w 386"/>
                  <a:gd name="T35" fmla="*/ 85 h 387"/>
                  <a:gd name="T36" fmla="*/ 86 w 386"/>
                  <a:gd name="T37" fmla="*/ 34 h 387"/>
                  <a:gd name="T38" fmla="*/ 154 w 386"/>
                  <a:gd name="T39" fmla="*/ 4 h 387"/>
                  <a:gd name="T40" fmla="*/ 332 w 386"/>
                  <a:gd name="T41" fmla="*/ 59 h 387"/>
                  <a:gd name="T42" fmla="*/ 363 w 386"/>
                  <a:gd name="T43" fmla="*/ 103 h 387"/>
                  <a:gd name="T44" fmla="*/ 385 w 386"/>
                  <a:gd name="T45" fmla="*/ 175 h 387"/>
                  <a:gd name="T46" fmla="*/ 383 w 386"/>
                  <a:gd name="T47" fmla="*/ 233 h 387"/>
                  <a:gd name="T48" fmla="*/ 353 w 386"/>
                  <a:gd name="T49" fmla="*/ 302 h 387"/>
                  <a:gd name="T50" fmla="*/ 302 w 386"/>
                  <a:gd name="T51" fmla="*/ 354 h 387"/>
                  <a:gd name="T52" fmla="*/ 232 w 386"/>
                  <a:gd name="T53" fmla="*/ 384 h 387"/>
                  <a:gd name="T54" fmla="*/ 176 w 386"/>
                  <a:gd name="T55" fmla="*/ 385 h 387"/>
                  <a:gd name="T56" fmla="*/ 109 w 386"/>
                  <a:gd name="T57" fmla="*/ 367 h 387"/>
                  <a:gd name="T58" fmla="*/ 66 w 386"/>
                  <a:gd name="T59" fmla="*/ 339 h 387"/>
                  <a:gd name="T60" fmla="*/ 104 w 386"/>
                  <a:gd name="T61" fmla="*/ 342 h 387"/>
                  <a:gd name="T62" fmla="*/ 141 w 386"/>
                  <a:gd name="T63" fmla="*/ 326 h 387"/>
                  <a:gd name="T64" fmla="*/ 111 w 386"/>
                  <a:gd name="T65" fmla="*/ 332 h 387"/>
                  <a:gd name="T66" fmla="*/ 81 w 386"/>
                  <a:gd name="T67" fmla="*/ 324 h 387"/>
                  <a:gd name="T68" fmla="*/ 68 w 386"/>
                  <a:gd name="T69" fmla="*/ 299 h 387"/>
                  <a:gd name="T70" fmla="*/ 78 w 386"/>
                  <a:gd name="T71" fmla="*/ 263 h 387"/>
                  <a:gd name="T72" fmla="*/ 104 w 386"/>
                  <a:gd name="T73" fmla="*/ 279 h 387"/>
                  <a:gd name="T74" fmla="*/ 166 w 386"/>
                  <a:gd name="T75" fmla="*/ 317 h 387"/>
                  <a:gd name="T76" fmla="*/ 222 w 386"/>
                  <a:gd name="T77" fmla="*/ 321 h 387"/>
                  <a:gd name="T78" fmla="*/ 279 w 386"/>
                  <a:gd name="T79" fmla="*/ 301 h 387"/>
                  <a:gd name="T80" fmla="*/ 315 w 386"/>
                  <a:gd name="T81" fmla="*/ 273 h 387"/>
                  <a:gd name="T82" fmla="*/ 327 w 386"/>
                  <a:gd name="T83" fmla="*/ 241 h 387"/>
                  <a:gd name="T84" fmla="*/ 235 w 386"/>
                  <a:gd name="T85" fmla="*/ 253 h 387"/>
                  <a:gd name="T86" fmla="*/ 204 w 386"/>
                  <a:gd name="T87" fmla="*/ 261 h 387"/>
                  <a:gd name="T88" fmla="*/ 172 w 386"/>
                  <a:gd name="T89" fmla="*/ 253 h 387"/>
                  <a:gd name="T90" fmla="*/ 151 w 386"/>
                  <a:gd name="T91" fmla="*/ 228 h 387"/>
                  <a:gd name="T92" fmla="*/ 337 w 386"/>
                  <a:gd name="T93" fmla="*/ 213 h 387"/>
                  <a:gd name="T94" fmla="*/ 315 w 386"/>
                  <a:gd name="T95" fmla="*/ 120 h 387"/>
                  <a:gd name="T96" fmla="*/ 257 w 386"/>
                  <a:gd name="T97" fmla="*/ 68 h 387"/>
                  <a:gd name="T98" fmla="*/ 295 w 386"/>
                  <a:gd name="T99" fmla="*/ 52 h 387"/>
                  <a:gd name="T100" fmla="*/ 322 w 386"/>
                  <a:gd name="T101" fmla="*/ 65 h 387"/>
                  <a:gd name="T102" fmla="*/ 333 w 386"/>
                  <a:gd name="T103" fmla="*/ 92 h 387"/>
                  <a:gd name="T104" fmla="*/ 335 w 386"/>
                  <a:gd name="T105" fmla="*/ 77 h 387"/>
                  <a:gd name="T106" fmla="*/ 254 w 386"/>
                  <a:gd name="T107" fmla="*/ 168 h 387"/>
                  <a:gd name="T108" fmla="*/ 242 w 386"/>
                  <a:gd name="T109" fmla="*/ 140 h 387"/>
                  <a:gd name="T110" fmla="*/ 212 w 386"/>
                  <a:gd name="T111" fmla="*/ 118 h 387"/>
                  <a:gd name="T112" fmla="*/ 184 w 386"/>
                  <a:gd name="T113" fmla="*/ 122 h 387"/>
                  <a:gd name="T114" fmla="*/ 153 w 386"/>
                  <a:gd name="T115" fmla="*/ 148 h 387"/>
                  <a:gd name="T116" fmla="*/ 254 w 386"/>
                  <a:gd name="T117" fmla="*/ 168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86" h="387">
                    <a:moveTo>
                      <a:pt x="194" y="0"/>
                    </a:moveTo>
                    <a:lnTo>
                      <a:pt x="194" y="0"/>
                    </a:lnTo>
                    <a:lnTo>
                      <a:pt x="209" y="0"/>
                    </a:lnTo>
                    <a:lnTo>
                      <a:pt x="222" y="2"/>
                    </a:lnTo>
                    <a:lnTo>
                      <a:pt x="237" y="5"/>
                    </a:lnTo>
                    <a:lnTo>
                      <a:pt x="250" y="9"/>
                    </a:lnTo>
                    <a:lnTo>
                      <a:pt x="264" y="14"/>
                    </a:lnTo>
                    <a:lnTo>
                      <a:pt x="277" y="19"/>
                    </a:lnTo>
                    <a:lnTo>
                      <a:pt x="289" y="25"/>
                    </a:lnTo>
                    <a:lnTo>
                      <a:pt x="300" y="34"/>
                    </a:lnTo>
                    <a:lnTo>
                      <a:pt x="300" y="34"/>
                    </a:lnTo>
                    <a:lnTo>
                      <a:pt x="294" y="32"/>
                    </a:lnTo>
                    <a:lnTo>
                      <a:pt x="285" y="32"/>
                    </a:lnTo>
                    <a:lnTo>
                      <a:pt x="267" y="35"/>
                    </a:lnTo>
                    <a:lnTo>
                      <a:pt x="249" y="40"/>
                    </a:lnTo>
                    <a:lnTo>
                      <a:pt x="231" y="50"/>
                    </a:lnTo>
                    <a:lnTo>
                      <a:pt x="231" y="50"/>
                    </a:lnTo>
                    <a:lnTo>
                      <a:pt x="217" y="57"/>
                    </a:lnTo>
                    <a:lnTo>
                      <a:pt x="217" y="57"/>
                    </a:lnTo>
                    <a:lnTo>
                      <a:pt x="204" y="57"/>
                    </a:lnTo>
                    <a:lnTo>
                      <a:pt x="192" y="57"/>
                    </a:lnTo>
                    <a:lnTo>
                      <a:pt x="181" y="59"/>
                    </a:lnTo>
                    <a:lnTo>
                      <a:pt x="167" y="60"/>
                    </a:lnTo>
                    <a:lnTo>
                      <a:pt x="156" y="63"/>
                    </a:lnTo>
                    <a:lnTo>
                      <a:pt x="144" y="68"/>
                    </a:lnTo>
                    <a:lnTo>
                      <a:pt x="133" y="73"/>
                    </a:lnTo>
                    <a:lnTo>
                      <a:pt x="123" y="80"/>
                    </a:lnTo>
                    <a:lnTo>
                      <a:pt x="113" y="87"/>
                    </a:lnTo>
                    <a:lnTo>
                      <a:pt x="104" y="97"/>
                    </a:lnTo>
                    <a:lnTo>
                      <a:pt x="96" y="105"/>
                    </a:lnTo>
                    <a:lnTo>
                      <a:pt x="88" y="117"/>
                    </a:lnTo>
                    <a:lnTo>
                      <a:pt x="81" y="128"/>
                    </a:lnTo>
                    <a:lnTo>
                      <a:pt x="76" y="141"/>
                    </a:lnTo>
                    <a:lnTo>
                      <a:pt x="71" y="155"/>
                    </a:lnTo>
                    <a:lnTo>
                      <a:pt x="70" y="170"/>
                    </a:lnTo>
                    <a:lnTo>
                      <a:pt x="70" y="170"/>
                    </a:lnTo>
                    <a:lnTo>
                      <a:pt x="80" y="158"/>
                    </a:lnTo>
                    <a:lnTo>
                      <a:pt x="90" y="148"/>
                    </a:lnTo>
                    <a:lnTo>
                      <a:pt x="113" y="130"/>
                    </a:lnTo>
                    <a:lnTo>
                      <a:pt x="136" y="113"/>
                    </a:lnTo>
                    <a:lnTo>
                      <a:pt x="161" y="100"/>
                    </a:lnTo>
                    <a:lnTo>
                      <a:pt x="161" y="100"/>
                    </a:lnTo>
                    <a:lnTo>
                      <a:pt x="141" y="120"/>
                    </a:lnTo>
                    <a:lnTo>
                      <a:pt x="121" y="141"/>
                    </a:lnTo>
                    <a:lnTo>
                      <a:pt x="103" y="163"/>
                    </a:lnTo>
                    <a:lnTo>
                      <a:pt x="85" y="186"/>
                    </a:lnTo>
                    <a:lnTo>
                      <a:pt x="85" y="186"/>
                    </a:lnTo>
                    <a:lnTo>
                      <a:pt x="68" y="211"/>
                    </a:lnTo>
                    <a:lnTo>
                      <a:pt x="55" y="234"/>
                    </a:lnTo>
                    <a:lnTo>
                      <a:pt x="48" y="248"/>
                    </a:lnTo>
                    <a:lnTo>
                      <a:pt x="43" y="261"/>
                    </a:lnTo>
                    <a:lnTo>
                      <a:pt x="41" y="276"/>
                    </a:lnTo>
                    <a:lnTo>
                      <a:pt x="40" y="291"/>
                    </a:lnTo>
                    <a:lnTo>
                      <a:pt x="40" y="291"/>
                    </a:lnTo>
                    <a:lnTo>
                      <a:pt x="40" y="304"/>
                    </a:lnTo>
                    <a:lnTo>
                      <a:pt x="45" y="316"/>
                    </a:lnTo>
                    <a:lnTo>
                      <a:pt x="45" y="316"/>
                    </a:lnTo>
                    <a:lnTo>
                      <a:pt x="35" y="302"/>
                    </a:lnTo>
                    <a:lnTo>
                      <a:pt x="26" y="289"/>
                    </a:lnTo>
                    <a:lnTo>
                      <a:pt x="18" y="274"/>
                    </a:lnTo>
                    <a:lnTo>
                      <a:pt x="12" y="259"/>
                    </a:lnTo>
                    <a:lnTo>
                      <a:pt x="7" y="244"/>
                    </a:lnTo>
                    <a:lnTo>
                      <a:pt x="3" y="228"/>
                    </a:lnTo>
                    <a:lnTo>
                      <a:pt x="2" y="211"/>
                    </a:lnTo>
                    <a:lnTo>
                      <a:pt x="0" y="195"/>
                    </a:lnTo>
                    <a:lnTo>
                      <a:pt x="0" y="195"/>
                    </a:lnTo>
                    <a:lnTo>
                      <a:pt x="2" y="175"/>
                    </a:lnTo>
                    <a:lnTo>
                      <a:pt x="5" y="155"/>
                    </a:lnTo>
                    <a:lnTo>
                      <a:pt x="8" y="136"/>
                    </a:lnTo>
                    <a:lnTo>
                      <a:pt x="15" y="118"/>
                    </a:lnTo>
                    <a:lnTo>
                      <a:pt x="23" y="102"/>
                    </a:lnTo>
                    <a:lnTo>
                      <a:pt x="33" y="85"/>
                    </a:lnTo>
                    <a:lnTo>
                      <a:pt x="45" y="70"/>
                    </a:lnTo>
                    <a:lnTo>
                      <a:pt x="56" y="57"/>
                    </a:lnTo>
                    <a:lnTo>
                      <a:pt x="71" y="45"/>
                    </a:lnTo>
                    <a:lnTo>
                      <a:pt x="86" y="34"/>
                    </a:lnTo>
                    <a:lnTo>
                      <a:pt x="101" y="24"/>
                    </a:lnTo>
                    <a:lnTo>
                      <a:pt x="118" y="15"/>
                    </a:lnTo>
                    <a:lnTo>
                      <a:pt x="136" y="9"/>
                    </a:lnTo>
                    <a:lnTo>
                      <a:pt x="154" y="4"/>
                    </a:lnTo>
                    <a:lnTo>
                      <a:pt x="174" y="2"/>
                    </a:lnTo>
                    <a:lnTo>
                      <a:pt x="194" y="0"/>
                    </a:lnTo>
                    <a:lnTo>
                      <a:pt x="194" y="0"/>
                    </a:lnTo>
                    <a:close/>
                    <a:moveTo>
                      <a:pt x="332" y="59"/>
                    </a:moveTo>
                    <a:lnTo>
                      <a:pt x="332" y="59"/>
                    </a:lnTo>
                    <a:lnTo>
                      <a:pt x="343" y="72"/>
                    </a:lnTo>
                    <a:lnTo>
                      <a:pt x="355" y="87"/>
                    </a:lnTo>
                    <a:lnTo>
                      <a:pt x="363" y="103"/>
                    </a:lnTo>
                    <a:lnTo>
                      <a:pt x="372" y="120"/>
                    </a:lnTo>
                    <a:lnTo>
                      <a:pt x="378" y="136"/>
                    </a:lnTo>
                    <a:lnTo>
                      <a:pt x="383" y="155"/>
                    </a:lnTo>
                    <a:lnTo>
                      <a:pt x="385" y="175"/>
                    </a:lnTo>
                    <a:lnTo>
                      <a:pt x="386" y="195"/>
                    </a:lnTo>
                    <a:lnTo>
                      <a:pt x="386" y="195"/>
                    </a:lnTo>
                    <a:lnTo>
                      <a:pt x="385" y="213"/>
                    </a:lnTo>
                    <a:lnTo>
                      <a:pt x="383" y="233"/>
                    </a:lnTo>
                    <a:lnTo>
                      <a:pt x="378" y="251"/>
                    </a:lnTo>
                    <a:lnTo>
                      <a:pt x="372" y="269"/>
                    </a:lnTo>
                    <a:lnTo>
                      <a:pt x="363" y="286"/>
                    </a:lnTo>
                    <a:lnTo>
                      <a:pt x="353" y="302"/>
                    </a:lnTo>
                    <a:lnTo>
                      <a:pt x="342" y="317"/>
                    </a:lnTo>
                    <a:lnTo>
                      <a:pt x="330" y="331"/>
                    </a:lnTo>
                    <a:lnTo>
                      <a:pt x="317" y="342"/>
                    </a:lnTo>
                    <a:lnTo>
                      <a:pt x="302" y="354"/>
                    </a:lnTo>
                    <a:lnTo>
                      <a:pt x="285" y="364"/>
                    </a:lnTo>
                    <a:lnTo>
                      <a:pt x="269" y="372"/>
                    </a:lnTo>
                    <a:lnTo>
                      <a:pt x="250" y="379"/>
                    </a:lnTo>
                    <a:lnTo>
                      <a:pt x="232" y="384"/>
                    </a:lnTo>
                    <a:lnTo>
                      <a:pt x="214" y="385"/>
                    </a:lnTo>
                    <a:lnTo>
                      <a:pt x="194" y="387"/>
                    </a:lnTo>
                    <a:lnTo>
                      <a:pt x="194" y="387"/>
                    </a:lnTo>
                    <a:lnTo>
                      <a:pt x="176" y="385"/>
                    </a:lnTo>
                    <a:lnTo>
                      <a:pt x="158" y="384"/>
                    </a:lnTo>
                    <a:lnTo>
                      <a:pt x="141" y="380"/>
                    </a:lnTo>
                    <a:lnTo>
                      <a:pt x="124" y="374"/>
                    </a:lnTo>
                    <a:lnTo>
                      <a:pt x="109" y="367"/>
                    </a:lnTo>
                    <a:lnTo>
                      <a:pt x="94" y="359"/>
                    </a:lnTo>
                    <a:lnTo>
                      <a:pt x="80" y="350"/>
                    </a:lnTo>
                    <a:lnTo>
                      <a:pt x="66" y="339"/>
                    </a:lnTo>
                    <a:lnTo>
                      <a:pt x="66" y="339"/>
                    </a:lnTo>
                    <a:lnTo>
                      <a:pt x="75" y="342"/>
                    </a:lnTo>
                    <a:lnTo>
                      <a:pt x="85" y="344"/>
                    </a:lnTo>
                    <a:lnTo>
                      <a:pt x="94" y="344"/>
                    </a:lnTo>
                    <a:lnTo>
                      <a:pt x="104" y="342"/>
                    </a:lnTo>
                    <a:lnTo>
                      <a:pt x="114" y="341"/>
                    </a:lnTo>
                    <a:lnTo>
                      <a:pt x="124" y="337"/>
                    </a:lnTo>
                    <a:lnTo>
                      <a:pt x="133" y="332"/>
                    </a:lnTo>
                    <a:lnTo>
                      <a:pt x="141" y="326"/>
                    </a:lnTo>
                    <a:lnTo>
                      <a:pt x="141" y="326"/>
                    </a:lnTo>
                    <a:lnTo>
                      <a:pt x="131" y="329"/>
                    </a:lnTo>
                    <a:lnTo>
                      <a:pt x="121" y="331"/>
                    </a:lnTo>
                    <a:lnTo>
                      <a:pt x="111" y="332"/>
                    </a:lnTo>
                    <a:lnTo>
                      <a:pt x="103" y="332"/>
                    </a:lnTo>
                    <a:lnTo>
                      <a:pt x="94" y="331"/>
                    </a:lnTo>
                    <a:lnTo>
                      <a:pt x="88" y="327"/>
                    </a:lnTo>
                    <a:lnTo>
                      <a:pt x="81" y="324"/>
                    </a:lnTo>
                    <a:lnTo>
                      <a:pt x="76" y="319"/>
                    </a:lnTo>
                    <a:lnTo>
                      <a:pt x="73" y="314"/>
                    </a:lnTo>
                    <a:lnTo>
                      <a:pt x="70" y="307"/>
                    </a:lnTo>
                    <a:lnTo>
                      <a:pt x="68" y="299"/>
                    </a:lnTo>
                    <a:lnTo>
                      <a:pt x="68" y="292"/>
                    </a:lnTo>
                    <a:lnTo>
                      <a:pt x="70" y="282"/>
                    </a:lnTo>
                    <a:lnTo>
                      <a:pt x="73" y="273"/>
                    </a:lnTo>
                    <a:lnTo>
                      <a:pt x="78" y="263"/>
                    </a:lnTo>
                    <a:lnTo>
                      <a:pt x="85" y="251"/>
                    </a:lnTo>
                    <a:lnTo>
                      <a:pt x="85" y="251"/>
                    </a:lnTo>
                    <a:lnTo>
                      <a:pt x="94" y="266"/>
                    </a:lnTo>
                    <a:lnTo>
                      <a:pt x="104" y="279"/>
                    </a:lnTo>
                    <a:lnTo>
                      <a:pt x="118" y="291"/>
                    </a:lnTo>
                    <a:lnTo>
                      <a:pt x="133" y="302"/>
                    </a:lnTo>
                    <a:lnTo>
                      <a:pt x="149" y="311"/>
                    </a:lnTo>
                    <a:lnTo>
                      <a:pt x="166" y="317"/>
                    </a:lnTo>
                    <a:lnTo>
                      <a:pt x="186" y="321"/>
                    </a:lnTo>
                    <a:lnTo>
                      <a:pt x="206" y="322"/>
                    </a:lnTo>
                    <a:lnTo>
                      <a:pt x="206" y="322"/>
                    </a:lnTo>
                    <a:lnTo>
                      <a:pt x="222" y="321"/>
                    </a:lnTo>
                    <a:lnTo>
                      <a:pt x="237" y="317"/>
                    </a:lnTo>
                    <a:lnTo>
                      <a:pt x="252" y="314"/>
                    </a:lnTo>
                    <a:lnTo>
                      <a:pt x="265" y="309"/>
                    </a:lnTo>
                    <a:lnTo>
                      <a:pt x="279" y="301"/>
                    </a:lnTo>
                    <a:lnTo>
                      <a:pt x="292" y="292"/>
                    </a:lnTo>
                    <a:lnTo>
                      <a:pt x="304" y="284"/>
                    </a:lnTo>
                    <a:lnTo>
                      <a:pt x="315" y="273"/>
                    </a:lnTo>
                    <a:lnTo>
                      <a:pt x="315" y="273"/>
                    </a:lnTo>
                    <a:lnTo>
                      <a:pt x="320" y="266"/>
                    </a:lnTo>
                    <a:lnTo>
                      <a:pt x="325" y="258"/>
                    </a:lnTo>
                    <a:lnTo>
                      <a:pt x="333" y="241"/>
                    </a:lnTo>
                    <a:lnTo>
                      <a:pt x="327" y="241"/>
                    </a:lnTo>
                    <a:lnTo>
                      <a:pt x="249" y="241"/>
                    </a:lnTo>
                    <a:lnTo>
                      <a:pt x="249" y="241"/>
                    </a:lnTo>
                    <a:lnTo>
                      <a:pt x="244" y="248"/>
                    </a:lnTo>
                    <a:lnTo>
                      <a:pt x="235" y="253"/>
                    </a:lnTo>
                    <a:lnTo>
                      <a:pt x="229" y="256"/>
                    </a:lnTo>
                    <a:lnTo>
                      <a:pt x="221" y="259"/>
                    </a:lnTo>
                    <a:lnTo>
                      <a:pt x="212" y="261"/>
                    </a:lnTo>
                    <a:lnTo>
                      <a:pt x="204" y="261"/>
                    </a:lnTo>
                    <a:lnTo>
                      <a:pt x="196" y="261"/>
                    </a:lnTo>
                    <a:lnTo>
                      <a:pt x="187" y="259"/>
                    </a:lnTo>
                    <a:lnTo>
                      <a:pt x="181" y="256"/>
                    </a:lnTo>
                    <a:lnTo>
                      <a:pt x="172" y="253"/>
                    </a:lnTo>
                    <a:lnTo>
                      <a:pt x="166" y="248"/>
                    </a:lnTo>
                    <a:lnTo>
                      <a:pt x="161" y="241"/>
                    </a:lnTo>
                    <a:lnTo>
                      <a:pt x="154" y="236"/>
                    </a:lnTo>
                    <a:lnTo>
                      <a:pt x="151" y="228"/>
                    </a:lnTo>
                    <a:lnTo>
                      <a:pt x="148" y="221"/>
                    </a:lnTo>
                    <a:lnTo>
                      <a:pt x="146" y="213"/>
                    </a:lnTo>
                    <a:lnTo>
                      <a:pt x="337" y="213"/>
                    </a:lnTo>
                    <a:lnTo>
                      <a:pt x="337" y="213"/>
                    </a:lnTo>
                    <a:lnTo>
                      <a:pt x="335" y="185"/>
                    </a:lnTo>
                    <a:lnTo>
                      <a:pt x="332" y="161"/>
                    </a:lnTo>
                    <a:lnTo>
                      <a:pt x="325" y="140"/>
                    </a:lnTo>
                    <a:lnTo>
                      <a:pt x="315" y="120"/>
                    </a:lnTo>
                    <a:lnTo>
                      <a:pt x="304" y="103"/>
                    </a:lnTo>
                    <a:lnTo>
                      <a:pt x="289" y="88"/>
                    </a:lnTo>
                    <a:lnTo>
                      <a:pt x="274" y="78"/>
                    </a:lnTo>
                    <a:lnTo>
                      <a:pt x="257" y="68"/>
                    </a:lnTo>
                    <a:lnTo>
                      <a:pt x="257" y="68"/>
                    </a:lnTo>
                    <a:lnTo>
                      <a:pt x="270" y="60"/>
                    </a:lnTo>
                    <a:lnTo>
                      <a:pt x="282" y="54"/>
                    </a:lnTo>
                    <a:lnTo>
                      <a:pt x="295" y="52"/>
                    </a:lnTo>
                    <a:lnTo>
                      <a:pt x="307" y="55"/>
                    </a:lnTo>
                    <a:lnTo>
                      <a:pt x="312" y="57"/>
                    </a:lnTo>
                    <a:lnTo>
                      <a:pt x="317" y="62"/>
                    </a:lnTo>
                    <a:lnTo>
                      <a:pt x="322" y="65"/>
                    </a:lnTo>
                    <a:lnTo>
                      <a:pt x="325" y="70"/>
                    </a:lnTo>
                    <a:lnTo>
                      <a:pt x="328" y="77"/>
                    </a:lnTo>
                    <a:lnTo>
                      <a:pt x="332" y="85"/>
                    </a:lnTo>
                    <a:lnTo>
                      <a:pt x="333" y="92"/>
                    </a:lnTo>
                    <a:lnTo>
                      <a:pt x="333" y="102"/>
                    </a:lnTo>
                    <a:lnTo>
                      <a:pt x="333" y="102"/>
                    </a:lnTo>
                    <a:lnTo>
                      <a:pt x="335" y="88"/>
                    </a:lnTo>
                    <a:lnTo>
                      <a:pt x="335" y="77"/>
                    </a:lnTo>
                    <a:lnTo>
                      <a:pt x="333" y="67"/>
                    </a:lnTo>
                    <a:lnTo>
                      <a:pt x="332" y="59"/>
                    </a:lnTo>
                    <a:lnTo>
                      <a:pt x="332" y="59"/>
                    </a:lnTo>
                    <a:close/>
                    <a:moveTo>
                      <a:pt x="254" y="168"/>
                    </a:moveTo>
                    <a:lnTo>
                      <a:pt x="254" y="168"/>
                    </a:lnTo>
                    <a:lnTo>
                      <a:pt x="252" y="158"/>
                    </a:lnTo>
                    <a:lnTo>
                      <a:pt x="249" y="148"/>
                    </a:lnTo>
                    <a:lnTo>
                      <a:pt x="242" y="140"/>
                    </a:lnTo>
                    <a:lnTo>
                      <a:pt x="235" y="133"/>
                    </a:lnTo>
                    <a:lnTo>
                      <a:pt x="229" y="127"/>
                    </a:lnTo>
                    <a:lnTo>
                      <a:pt x="221" y="122"/>
                    </a:lnTo>
                    <a:lnTo>
                      <a:pt x="212" y="118"/>
                    </a:lnTo>
                    <a:lnTo>
                      <a:pt x="202" y="118"/>
                    </a:lnTo>
                    <a:lnTo>
                      <a:pt x="202" y="118"/>
                    </a:lnTo>
                    <a:lnTo>
                      <a:pt x="194" y="118"/>
                    </a:lnTo>
                    <a:lnTo>
                      <a:pt x="184" y="122"/>
                    </a:lnTo>
                    <a:lnTo>
                      <a:pt x="174" y="127"/>
                    </a:lnTo>
                    <a:lnTo>
                      <a:pt x="166" y="133"/>
                    </a:lnTo>
                    <a:lnTo>
                      <a:pt x="159" y="140"/>
                    </a:lnTo>
                    <a:lnTo>
                      <a:pt x="153" y="148"/>
                    </a:lnTo>
                    <a:lnTo>
                      <a:pt x="149" y="158"/>
                    </a:lnTo>
                    <a:lnTo>
                      <a:pt x="146" y="168"/>
                    </a:lnTo>
                    <a:lnTo>
                      <a:pt x="254" y="168"/>
                    </a:lnTo>
                    <a:lnTo>
                      <a:pt x="254" y="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4" name="矩形 33"/>
            <p:cNvSpPr/>
            <p:nvPr/>
          </p:nvSpPr>
          <p:spPr>
            <a:xfrm rot="2700000">
              <a:off x="9015812" y="2539512"/>
              <a:ext cx="1105995" cy="1105994"/>
            </a:xfrm>
            <a:prstGeom prst="rect">
              <a:avLst/>
            </a:prstGeom>
            <a:solidFill>
              <a:srgbClr val="C0000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E7E6E6">
                    <a:lumMod val="50000"/>
                  </a:srgbClr>
                </a:solidFill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9251963" y="2874185"/>
              <a:ext cx="633695" cy="503678"/>
              <a:chOff x="3721113" y="3419474"/>
              <a:chExt cx="858842" cy="682628"/>
            </a:xfrm>
          </p:grpSpPr>
          <p:sp>
            <p:nvSpPr>
              <p:cNvPr id="36" name="Freeform 19"/>
              <p:cNvSpPr>
                <a:spLocks/>
              </p:cNvSpPr>
              <p:nvPr/>
            </p:nvSpPr>
            <p:spPr bwMode="auto">
              <a:xfrm>
                <a:off x="4254516" y="3419474"/>
                <a:ext cx="325439" cy="495300"/>
              </a:xfrm>
              <a:custGeom>
                <a:avLst/>
                <a:gdLst>
                  <a:gd name="T0" fmla="*/ 48 w 87"/>
                  <a:gd name="T1" fmla="*/ 132 h 132"/>
                  <a:gd name="T2" fmla="*/ 34 w 87"/>
                  <a:gd name="T3" fmla="*/ 125 h 132"/>
                  <a:gd name="T4" fmla="*/ 28 w 87"/>
                  <a:gd name="T5" fmla="*/ 102 h 132"/>
                  <a:gd name="T6" fmla="*/ 47 w 87"/>
                  <a:gd name="T7" fmla="*/ 75 h 132"/>
                  <a:gd name="T8" fmla="*/ 70 w 87"/>
                  <a:gd name="T9" fmla="*/ 44 h 132"/>
                  <a:gd name="T10" fmla="*/ 64 w 87"/>
                  <a:gd name="T11" fmla="*/ 17 h 132"/>
                  <a:gd name="T12" fmla="*/ 38 w 87"/>
                  <a:gd name="T13" fmla="*/ 13 h 132"/>
                  <a:gd name="T14" fmla="*/ 5 w 87"/>
                  <a:gd name="T15" fmla="*/ 35 h 132"/>
                  <a:gd name="T16" fmla="*/ 0 w 87"/>
                  <a:gd name="T17" fmla="*/ 30 h 132"/>
                  <a:gd name="T18" fmla="*/ 31 w 87"/>
                  <a:gd name="T19" fmla="*/ 6 h 132"/>
                  <a:gd name="T20" fmla="*/ 69 w 87"/>
                  <a:gd name="T21" fmla="*/ 12 h 132"/>
                  <a:gd name="T22" fmla="*/ 76 w 87"/>
                  <a:gd name="T23" fmla="*/ 47 h 132"/>
                  <a:gd name="T24" fmla="*/ 52 w 87"/>
                  <a:gd name="T25" fmla="*/ 80 h 132"/>
                  <a:gd name="T26" fmla="*/ 35 w 87"/>
                  <a:gd name="T27" fmla="*/ 104 h 132"/>
                  <a:gd name="T28" fmla="*/ 38 w 87"/>
                  <a:gd name="T29" fmla="*/ 120 h 132"/>
                  <a:gd name="T30" fmla="*/ 55 w 87"/>
                  <a:gd name="T31" fmla="*/ 123 h 132"/>
                  <a:gd name="T32" fmla="*/ 82 w 87"/>
                  <a:gd name="T33" fmla="*/ 103 h 132"/>
                  <a:gd name="T34" fmla="*/ 87 w 87"/>
                  <a:gd name="T35" fmla="*/ 108 h 132"/>
                  <a:gd name="T36" fmla="*/ 58 w 87"/>
                  <a:gd name="T37" fmla="*/ 130 h 132"/>
                  <a:gd name="T38" fmla="*/ 48 w 87"/>
                  <a:gd name="T39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7" h="132">
                    <a:moveTo>
                      <a:pt x="48" y="132"/>
                    </a:moveTo>
                    <a:cubicBezTo>
                      <a:pt x="43" y="132"/>
                      <a:pt x="38" y="130"/>
                      <a:pt x="34" y="125"/>
                    </a:cubicBezTo>
                    <a:cubicBezTo>
                      <a:pt x="27" y="119"/>
                      <a:pt x="25" y="111"/>
                      <a:pt x="28" y="102"/>
                    </a:cubicBezTo>
                    <a:cubicBezTo>
                      <a:pt x="31" y="94"/>
                      <a:pt x="37" y="85"/>
                      <a:pt x="47" y="75"/>
                    </a:cubicBezTo>
                    <a:cubicBezTo>
                      <a:pt x="59" y="64"/>
                      <a:pt x="66" y="54"/>
                      <a:pt x="70" y="44"/>
                    </a:cubicBezTo>
                    <a:cubicBezTo>
                      <a:pt x="74" y="34"/>
                      <a:pt x="72" y="25"/>
                      <a:pt x="64" y="17"/>
                    </a:cubicBezTo>
                    <a:cubicBezTo>
                      <a:pt x="55" y="8"/>
                      <a:pt x="50" y="7"/>
                      <a:pt x="38" y="13"/>
                    </a:cubicBezTo>
                    <a:cubicBezTo>
                      <a:pt x="28" y="17"/>
                      <a:pt x="14" y="27"/>
                      <a:pt x="5" y="3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9" y="22"/>
                      <a:pt x="20" y="12"/>
                      <a:pt x="31" y="6"/>
                    </a:cubicBezTo>
                    <a:cubicBezTo>
                      <a:pt x="45" y="0"/>
                      <a:pt x="58" y="1"/>
                      <a:pt x="69" y="12"/>
                    </a:cubicBezTo>
                    <a:cubicBezTo>
                      <a:pt x="79" y="22"/>
                      <a:pt x="81" y="34"/>
                      <a:pt x="76" y="47"/>
                    </a:cubicBezTo>
                    <a:cubicBezTo>
                      <a:pt x="72" y="57"/>
                      <a:pt x="65" y="68"/>
                      <a:pt x="52" y="80"/>
                    </a:cubicBezTo>
                    <a:cubicBezTo>
                      <a:pt x="43" y="89"/>
                      <a:pt x="37" y="97"/>
                      <a:pt x="35" y="104"/>
                    </a:cubicBezTo>
                    <a:cubicBezTo>
                      <a:pt x="33" y="111"/>
                      <a:pt x="34" y="116"/>
                      <a:pt x="38" y="120"/>
                    </a:cubicBezTo>
                    <a:cubicBezTo>
                      <a:pt x="43" y="125"/>
                      <a:pt x="48" y="126"/>
                      <a:pt x="55" y="123"/>
                    </a:cubicBezTo>
                    <a:cubicBezTo>
                      <a:pt x="63" y="120"/>
                      <a:pt x="71" y="114"/>
                      <a:pt x="82" y="103"/>
                    </a:cubicBezTo>
                    <a:cubicBezTo>
                      <a:pt x="87" y="108"/>
                      <a:pt x="87" y="108"/>
                      <a:pt x="87" y="108"/>
                    </a:cubicBezTo>
                    <a:cubicBezTo>
                      <a:pt x="76" y="119"/>
                      <a:pt x="66" y="127"/>
                      <a:pt x="58" y="130"/>
                    </a:cubicBezTo>
                    <a:cubicBezTo>
                      <a:pt x="54" y="131"/>
                      <a:pt x="51" y="132"/>
                      <a:pt x="48" y="13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20"/>
              <p:cNvSpPr>
                <a:spLocks/>
              </p:cNvSpPr>
              <p:nvPr/>
            </p:nvSpPr>
            <p:spPr bwMode="auto">
              <a:xfrm>
                <a:off x="3721113" y="3652839"/>
                <a:ext cx="454027" cy="449263"/>
              </a:xfrm>
              <a:custGeom>
                <a:avLst/>
                <a:gdLst>
                  <a:gd name="T0" fmla="*/ 37 w 121"/>
                  <a:gd name="T1" fmla="*/ 0 h 120"/>
                  <a:gd name="T2" fmla="*/ 24 w 121"/>
                  <a:gd name="T3" fmla="*/ 13 h 120"/>
                  <a:gd name="T4" fmla="*/ 24 w 121"/>
                  <a:gd name="T5" fmla="*/ 97 h 120"/>
                  <a:gd name="T6" fmla="*/ 108 w 121"/>
                  <a:gd name="T7" fmla="*/ 97 h 120"/>
                  <a:gd name="T8" fmla="*/ 121 w 121"/>
                  <a:gd name="T9" fmla="*/ 84 h 120"/>
                  <a:gd name="T10" fmla="*/ 37 w 121"/>
                  <a:gd name="T11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1" h="120">
                    <a:moveTo>
                      <a:pt x="37" y="0"/>
                    </a:moveTo>
                    <a:cubicBezTo>
                      <a:pt x="24" y="13"/>
                      <a:pt x="24" y="13"/>
                      <a:pt x="24" y="13"/>
                    </a:cubicBezTo>
                    <a:cubicBezTo>
                      <a:pt x="0" y="36"/>
                      <a:pt x="0" y="74"/>
                      <a:pt x="24" y="97"/>
                    </a:cubicBezTo>
                    <a:cubicBezTo>
                      <a:pt x="47" y="120"/>
                      <a:pt x="84" y="120"/>
                      <a:pt x="108" y="97"/>
                    </a:cubicBezTo>
                    <a:cubicBezTo>
                      <a:pt x="121" y="84"/>
                      <a:pt x="121" y="84"/>
                      <a:pt x="121" y="84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21"/>
              <p:cNvSpPr>
                <a:spLocks/>
              </p:cNvSpPr>
              <p:nvPr/>
            </p:nvSpPr>
            <p:spPr bwMode="auto">
              <a:xfrm>
                <a:off x="3894154" y="3494088"/>
                <a:ext cx="330201" cy="263525"/>
              </a:xfrm>
              <a:custGeom>
                <a:avLst/>
                <a:gdLst>
                  <a:gd name="T0" fmla="*/ 49 w 88"/>
                  <a:gd name="T1" fmla="*/ 42 h 70"/>
                  <a:gd name="T2" fmla="*/ 59 w 88"/>
                  <a:gd name="T3" fmla="*/ 32 h 70"/>
                  <a:gd name="T4" fmla="*/ 77 w 88"/>
                  <a:gd name="T5" fmla="*/ 29 h 70"/>
                  <a:gd name="T6" fmla="*/ 88 w 88"/>
                  <a:gd name="T7" fmla="*/ 18 h 70"/>
                  <a:gd name="T8" fmla="*/ 10 w 88"/>
                  <a:gd name="T9" fmla="*/ 23 h 70"/>
                  <a:gd name="T10" fmla="*/ 0 w 88"/>
                  <a:gd name="T11" fmla="*/ 33 h 70"/>
                  <a:gd name="T12" fmla="*/ 36 w 88"/>
                  <a:gd name="T13" fmla="*/ 70 h 70"/>
                  <a:gd name="T14" fmla="*/ 46 w 88"/>
                  <a:gd name="T15" fmla="*/ 60 h 70"/>
                  <a:gd name="T16" fmla="*/ 49 w 88"/>
                  <a:gd name="T17" fmla="*/ 4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" h="70">
                    <a:moveTo>
                      <a:pt x="49" y="42"/>
                    </a:moveTo>
                    <a:cubicBezTo>
                      <a:pt x="59" y="32"/>
                      <a:pt x="59" y="32"/>
                      <a:pt x="59" y="32"/>
                    </a:cubicBezTo>
                    <a:cubicBezTo>
                      <a:pt x="64" y="27"/>
                      <a:pt x="71" y="26"/>
                      <a:pt x="77" y="29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64" y="0"/>
                      <a:pt x="31" y="2"/>
                      <a:pt x="10" y="2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46" y="60"/>
                      <a:pt x="46" y="60"/>
                      <a:pt x="46" y="60"/>
                    </a:cubicBezTo>
                    <a:cubicBezTo>
                      <a:pt x="44" y="54"/>
                      <a:pt x="44" y="47"/>
                      <a:pt x="49" y="4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22"/>
              <p:cNvSpPr>
                <a:spLocks/>
              </p:cNvSpPr>
              <p:nvPr/>
            </p:nvSpPr>
            <p:spPr bwMode="auto">
              <a:xfrm>
                <a:off x="4054486" y="3603620"/>
                <a:ext cx="277814" cy="330200"/>
              </a:xfrm>
              <a:custGeom>
                <a:avLst/>
                <a:gdLst>
                  <a:gd name="T0" fmla="*/ 51 w 74"/>
                  <a:gd name="T1" fmla="*/ 0 h 88"/>
                  <a:gd name="T2" fmla="*/ 40 w 74"/>
                  <a:gd name="T3" fmla="*/ 11 h 88"/>
                  <a:gd name="T4" fmla="*/ 37 w 74"/>
                  <a:gd name="T5" fmla="*/ 27 h 88"/>
                  <a:gd name="T6" fmla="*/ 27 w 74"/>
                  <a:gd name="T7" fmla="*/ 37 h 88"/>
                  <a:gd name="T8" fmla="*/ 10 w 74"/>
                  <a:gd name="T9" fmla="*/ 41 h 88"/>
                  <a:gd name="T10" fmla="*/ 0 w 74"/>
                  <a:gd name="T11" fmla="*/ 51 h 88"/>
                  <a:gd name="T12" fmla="*/ 37 w 74"/>
                  <a:gd name="T13" fmla="*/ 88 h 88"/>
                  <a:gd name="T14" fmla="*/ 47 w 74"/>
                  <a:gd name="T15" fmla="*/ 78 h 88"/>
                  <a:gd name="T16" fmla="*/ 51 w 74"/>
                  <a:gd name="T17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4" h="88">
                    <a:moveTo>
                      <a:pt x="51" y="0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2" y="17"/>
                      <a:pt x="41" y="23"/>
                      <a:pt x="37" y="27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22" y="42"/>
                      <a:pt x="16" y="43"/>
                      <a:pt x="10" y="4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37" y="88"/>
                      <a:pt x="37" y="88"/>
                      <a:pt x="37" y="88"/>
                    </a:cubicBezTo>
                    <a:cubicBezTo>
                      <a:pt x="47" y="78"/>
                      <a:pt x="47" y="78"/>
                      <a:pt x="47" y="78"/>
                    </a:cubicBezTo>
                    <a:cubicBezTo>
                      <a:pt x="74" y="51"/>
                      <a:pt x="74" y="29"/>
                      <a:pt x="5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23"/>
              <p:cNvSpPr>
                <a:spLocks/>
              </p:cNvSpPr>
              <p:nvPr/>
            </p:nvSpPr>
            <p:spPr bwMode="auto">
              <a:xfrm>
                <a:off x="4078289" y="3629025"/>
                <a:ext cx="111125" cy="98425"/>
              </a:xfrm>
              <a:custGeom>
                <a:avLst/>
                <a:gdLst>
                  <a:gd name="T0" fmla="*/ 28 w 30"/>
                  <a:gd name="T1" fmla="*/ 14 h 26"/>
                  <a:gd name="T2" fmla="*/ 14 w 30"/>
                  <a:gd name="T3" fmla="*/ 24 h 26"/>
                  <a:gd name="T4" fmla="*/ 10 w 30"/>
                  <a:gd name="T5" fmla="*/ 26 h 26"/>
                  <a:gd name="T6" fmla="*/ 5 w 30"/>
                  <a:gd name="T7" fmla="*/ 24 h 26"/>
                  <a:gd name="T8" fmla="*/ 3 w 30"/>
                  <a:gd name="T9" fmla="*/ 21 h 26"/>
                  <a:gd name="T10" fmla="*/ 3 w 30"/>
                  <a:gd name="T11" fmla="*/ 12 h 26"/>
                  <a:gd name="T12" fmla="*/ 13 w 30"/>
                  <a:gd name="T13" fmla="*/ 2 h 26"/>
                  <a:gd name="T14" fmla="*/ 17 w 30"/>
                  <a:gd name="T15" fmla="*/ 0 h 26"/>
                  <a:gd name="T16" fmla="*/ 22 w 30"/>
                  <a:gd name="T17" fmla="*/ 2 h 26"/>
                  <a:gd name="T18" fmla="*/ 24 w 30"/>
                  <a:gd name="T19" fmla="*/ 5 h 26"/>
                  <a:gd name="T20" fmla="*/ 26 w 30"/>
                  <a:gd name="T21" fmla="*/ 10 h 26"/>
                  <a:gd name="T22" fmla="*/ 28 w 30"/>
                  <a:gd name="T23" fmla="*/ 1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26">
                    <a:moveTo>
                      <a:pt x="28" y="14"/>
                    </a:moveTo>
                    <a:cubicBezTo>
                      <a:pt x="14" y="24"/>
                      <a:pt x="14" y="24"/>
                      <a:pt x="14" y="24"/>
                    </a:cubicBezTo>
                    <a:cubicBezTo>
                      <a:pt x="13" y="25"/>
                      <a:pt x="12" y="26"/>
                      <a:pt x="10" y="26"/>
                    </a:cubicBezTo>
                    <a:cubicBezTo>
                      <a:pt x="8" y="26"/>
                      <a:pt x="7" y="25"/>
                      <a:pt x="5" y="24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0" y="19"/>
                      <a:pt x="0" y="15"/>
                      <a:pt x="3" y="1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4" y="1"/>
                      <a:pt x="16" y="0"/>
                      <a:pt x="17" y="0"/>
                    </a:cubicBezTo>
                    <a:cubicBezTo>
                      <a:pt x="19" y="0"/>
                      <a:pt x="21" y="1"/>
                      <a:pt x="22" y="2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6" y="6"/>
                      <a:pt x="26" y="8"/>
                      <a:pt x="26" y="10"/>
                    </a:cubicBezTo>
                    <a:cubicBezTo>
                      <a:pt x="26" y="11"/>
                      <a:pt x="30" y="13"/>
                      <a:pt x="28" y="1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62367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2095978" y="2033029"/>
            <a:ext cx="1432354" cy="1427528"/>
          </a:xfrm>
          <a:prstGeom prst="rect">
            <a:avLst/>
          </a:prstGeom>
          <a:blipFill dpi="0" rotWithShape="1">
            <a:blip r:embed="rId3"/>
            <a:srcRect/>
            <a:stretch>
              <a:fillRect r="-18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4282020" y="2033029"/>
            <a:ext cx="1432354" cy="1427528"/>
          </a:xfrm>
          <a:prstGeom prst="rect">
            <a:avLst/>
          </a:prstGeom>
          <a:blipFill dpi="0" rotWithShape="1">
            <a:blip r:embed="rId3"/>
            <a:srcRect/>
            <a:stretch>
              <a:fillRect r="-18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6467420" y="2033029"/>
            <a:ext cx="1432354" cy="1427528"/>
          </a:xfrm>
          <a:prstGeom prst="rect">
            <a:avLst/>
          </a:prstGeom>
          <a:blipFill dpi="0" rotWithShape="1">
            <a:blip r:embed="rId3"/>
            <a:srcRect/>
            <a:stretch>
              <a:fillRect r="-18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8663668" y="2033029"/>
            <a:ext cx="1432354" cy="1427528"/>
          </a:xfrm>
          <a:prstGeom prst="rect">
            <a:avLst/>
          </a:prstGeom>
          <a:blipFill dpi="0" rotWithShape="1">
            <a:blip r:embed="rId3"/>
            <a:srcRect/>
            <a:stretch>
              <a:fillRect r="-18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095978" y="3519548"/>
            <a:ext cx="7989839" cy="1758678"/>
            <a:chOff x="1055687" y="3486608"/>
            <a:chExt cx="10078459" cy="2218413"/>
          </a:xfrm>
        </p:grpSpPr>
        <p:grpSp>
          <p:nvGrpSpPr>
            <p:cNvPr id="9" name="组合 8"/>
            <p:cNvGrpSpPr/>
            <p:nvPr/>
          </p:nvGrpSpPr>
          <p:grpSpPr>
            <a:xfrm>
              <a:off x="1062475" y="3492246"/>
              <a:ext cx="1799998" cy="465879"/>
              <a:chOff x="1062475" y="3395451"/>
              <a:chExt cx="1799998" cy="465879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1062475" y="3440155"/>
                <a:ext cx="1799998" cy="391885"/>
              </a:xfrm>
              <a:prstGeom prst="rect">
                <a:avLst/>
              </a:prstGeom>
              <a:solidFill>
                <a:srgbClr val="C81C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1066799" y="3395451"/>
                <a:ext cx="1795673" cy="4658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姓名</a:t>
                </a: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1055687" y="4190915"/>
              <a:ext cx="1806785" cy="1514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 smtClean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Some </a:t>
              </a:r>
              <a:r>
                <a: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text about this part related goes here    Some text about this </a:t>
              </a:r>
              <a:r>
                <a:rPr lang="en-US" altLang="zh-CN" sz="1200" dirty="0" smtClean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part</a:t>
              </a:r>
              <a:endParaRPr lang="en-US" altLang="zh-CN" sz="1200" dirty="0">
                <a:solidFill>
                  <a:prstClr val="white"/>
                </a:solidFill>
                <a:latin typeface="+mn-ea"/>
                <a:cs typeface="Arial" panose="020B0604020202020204" pitchFamily="34" charset="0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3804806" y="3486608"/>
              <a:ext cx="1815161" cy="465879"/>
              <a:chOff x="1047312" y="3389813"/>
              <a:chExt cx="1815161" cy="465879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1062474" y="3440155"/>
                <a:ext cx="1799999" cy="391885"/>
              </a:xfrm>
              <a:prstGeom prst="rect">
                <a:avLst/>
              </a:prstGeom>
              <a:solidFill>
                <a:srgbClr val="C81C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1047312" y="3389813"/>
                <a:ext cx="1795674" cy="4658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姓名</a:t>
                </a: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3813181" y="4190915"/>
              <a:ext cx="1806785" cy="1514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 smtClean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Some </a:t>
              </a:r>
              <a:r>
                <a: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text about this part related goes here    Some text about this </a:t>
              </a:r>
              <a:r>
                <a:rPr lang="en-US" altLang="zh-CN" sz="1200" dirty="0" smtClean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part</a:t>
              </a:r>
              <a:endParaRPr lang="en-US" altLang="zh-CN" sz="1200" dirty="0">
                <a:solidFill>
                  <a:prstClr val="white"/>
                </a:solidFill>
                <a:latin typeface="+mn-ea"/>
                <a:cs typeface="Arial" panose="020B0604020202020204" pitchFamily="34" charset="0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6561491" y="3486608"/>
              <a:ext cx="1815161" cy="465879"/>
              <a:chOff x="1047312" y="3389813"/>
              <a:chExt cx="1815161" cy="465879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062474" y="3440155"/>
                <a:ext cx="1799999" cy="391885"/>
              </a:xfrm>
              <a:prstGeom prst="rect">
                <a:avLst/>
              </a:prstGeom>
              <a:solidFill>
                <a:srgbClr val="C81C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047312" y="3389813"/>
                <a:ext cx="1795674" cy="4658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姓名</a:t>
                </a:r>
              </a:p>
            </p:txBody>
          </p:sp>
        </p:grpSp>
        <p:sp>
          <p:nvSpPr>
            <p:cNvPr id="22" name="矩形 21"/>
            <p:cNvSpPr/>
            <p:nvPr/>
          </p:nvSpPr>
          <p:spPr>
            <a:xfrm>
              <a:off x="6569866" y="4190915"/>
              <a:ext cx="1806785" cy="1514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 smtClean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Some </a:t>
              </a:r>
              <a:r>
                <a: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text about this part related goes here    Some text about this </a:t>
              </a:r>
              <a:r>
                <a:rPr lang="en-US" altLang="zh-CN" sz="1200" dirty="0" smtClean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part</a:t>
              </a:r>
              <a:endParaRPr lang="en-US" altLang="zh-CN" sz="1200" dirty="0">
                <a:solidFill>
                  <a:prstClr val="white"/>
                </a:solidFill>
                <a:latin typeface="+mn-ea"/>
                <a:cs typeface="Arial" panose="020B0604020202020204" pitchFamily="34" charset="0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9318985" y="3486608"/>
              <a:ext cx="1815161" cy="465879"/>
              <a:chOff x="1047312" y="3389813"/>
              <a:chExt cx="1815161" cy="465879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1062474" y="3440155"/>
                <a:ext cx="1799999" cy="391885"/>
              </a:xfrm>
              <a:prstGeom prst="rect">
                <a:avLst/>
              </a:prstGeom>
              <a:solidFill>
                <a:srgbClr val="C81C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1047312" y="3389813"/>
                <a:ext cx="1795674" cy="4658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姓名</a:t>
                </a:r>
              </a:p>
            </p:txBody>
          </p:sp>
        </p:grpSp>
        <p:sp>
          <p:nvSpPr>
            <p:cNvPr id="27" name="矩形 26"/>
            <p:cNvSpPr/>
            <p:nvPr/>
          </p:nvSpPr>
          <p:spPr>
            <a:xfrm>
              <a:off x="9327360" y="4190915"/>
              <a:ext cx="1806785" cy="15141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 smtClean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Some </a:t>
              </a:r>
              <a:r>
                <a: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text about this part related goes here    Some text about this </a:t>
              </a:r>
              <a:r>
                <a:rPr lang="en-US" altLang="zh-CN" sz="1200" dirty="0" smtClean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part</a:t>
              </a:r>
              <a:endParaRPr lang="en-US" altLang="zh-CN" sz="1200" dirty="0">
                <a:solidFill>
                  <a:prstClr val="white"/>
                </a:solidFill>
                <a:latin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6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1.2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团队介绍</a:t>
              </a:r>
              <a:endParaRPr lang="zh-CN" altLang="en-US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972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7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1.3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商业模式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927694" y="1991733"/>
            <a:ext cx="3643077" cy="858043"/>
            <a:chOff x="6418866" y="3137189"/>
            <a:chExt cx="4435512" cy="1044683"/>
          </a:xfrm>
        </p:grpSpPr>
        <p:sp>
          <p:nvSpPr>
            <p:cNvPr id="6" name="矩形 5"/>
            <p:cNvSpPr/>
            <p:nvPr/>
          </p:nvSpPr>
          <p:spPr>
            <a:xfrm>
              <a:off x="6418866" y="3137189"/>
              <a:ext cx="1329676" cy="5331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0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12,345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6441337" y="3529854"/>
              <a:ext cx="4413041" cy="6520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Some text about this part related goes here. Some text about this part related goes here. </a:t>
              </a: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3008516" y="2781413"/>
            <a:ext cx="34890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969066" y="1991732"/>
            <a:ext cx="792441" cy="792439"/>
          </a:xfrm>
          <a:prstGeom prst="rect">
            <a:avLst/>
          </a:prstGeom>
          <a:solidFill>
            <a:srgbClr val="C81C3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Freeform 264"/>
          <p:cNvSpPr>
            <a:spLocks noEditPoints="1"/>
          </p:cNvSpPr>
          <p:nvPr/>
        </p:nvSpPr>
        <p:spPr bwMode="auto">
          <a:xfrm>
            <a:off x="2133323" y="2150905"/>
            <a:ext cx="463902" cy="463899"/>
          </a:xfrm>
          <a:custGeom>
            <a:avLst/>
            <a:gdLst>
              <a:gd name="T0" fmla="*/ 250 w 250"/>
              <a:gd name="T1" fmla="*/ 125 h 250"/>
              <a:gd name="T2" fmla="*/ 125 w 250"/>
              <a:gd name="T3" fmla="*/ 20 h 250"/>
              <a:gd name="T4" fmla="*/ 156 w 250"/>
              <a:gd name="T5" fmla="*/ 120 h 250"/>
              <a:gd name="T6" fmla="*/ 144 w 250"/>
              <a:gd name="T7" fmla="*/ 102 h 250"/>
              <a:gd name="T8" fmla="*/ 130 w 250"/>
              <a:gd name="T9" fmla="*/ 52 h 250"/>
              <a:gd name="T10" fmla="*/ 132 w 250"/>
              <a:gd name="T11" fmla="*/ 28 h 250"/>
              <a:gd name="T12" fmla="*/ 126 w 250"/>
              <a:gd name="T13" fmla="*/ 27 h 250"/>
              <a:gd name="T14" fmla="*/ 127 w 250"/>
              <a:gd name="T15" fmla="*/ 30 h 250"/>
              <a:gd name="T16" fmla="*/ 124 w 250"/>
              <a:gd name="T17" fmla="*/ 33 h 250"/>
              <a:gd name="T18" fmla="*/ 115 w 250"/>
              <a:gd name="T19" fmla="*/ 29 h 250"/>
              <a:gd name="T20" fmla="*/ 117 w 250"/>
              <a:gd name="T21" fmla="*/ 49 h 250"/>
              <a:gd name="T22" fmla="*/ 116 w 250"/>
              <a:gd name="T23" fmla="*/ 52 h 250"/>
              <a:gd name="T24" fmla="*/ 121 w 250"/>
              <a:gd name="T25" fmla="*/ 50 h 250"/>
              <a:gd name="T26" fmla="*/ 118 w 250"/>
              <a:gd name="T27" fmla="*/ 97 h 250"/>
              <a:gd name="T28" fmla="*/ 95 w 250"/>
              <a:gd name="T29" fmla="*/ 123 h 250"/>
              <a:gd name="T30" fmla="*/ 83 w 250"/>
              <a:gd name="T31" fmla="*/ 166 h 250"/>
              <a:gd name="T32" fmla="*/ 120 w 250"/>
              <a:gd name="T33" fmla="*/ 200 h 250"/>
              <a:gd name="T34" fmla="*/ 125 w 250"/>
              <a:gd name="T35" fmla="*/ 218 h 250"/>
              <a:gd name="T36" fmla="*/ 127 w 250"/>
              <a:gd name="T37" fmla="*/ 222 h 250"/>
              <a:gd name="T38" fmla="*/ 121 w 250"/>
              <a:gd name="T39" fmla="*/ 218 h 250"/>
              <a:gd name="T40" fmla="*/ 120 w 250"/>
              <a:gd name="T41" fmla="*/ 224 h 250"/>
              <a:gd name="T42" fmla="*/ 122 w 250"/>
              <a:gd name="T43" fmla="*/ 224 h 250"/>
              <a:gd name="T44" fmla="*/ 131 w 250"/>
              <a:gd name="T45" fmla="*/ 219 h 250"/>
              <a:gd name="T46" fmla="*/ 128 w 250"/>
              <a:gd name="T47" fmla="*/ 205 h 250"/>
              <a:gd name="T48" fmla="*/ 131 w 250"/>
              <a:gd name="T49" fmla="*/ 205 h 250"/>
              <a:gd name="T50" fmla="*/ 128 w 250"/>
              <a:gd name="T51" fmla="*/ 199 h 250"/>
              <a:gd name="T52" fmla="*/ 152 w 250"/>
              <a:gd name="T53" fmla="*/ 142 h 250"/>
              <a:gd name="T54" fmla="*/ 117 w 250"/>
              <a:gd name="T55" fmla="*/ 102 h 250"/>
              <a:gd name="T56" fmla="*/ 118 w 250"/>
              <a:gd name="T57" fmla="*/ 150 h 250"/>
              <a:gd name="T58" fmla="*/ 123 w 250"/>
              <a:gd name="T59" fmla="*/ 202 h 250"/>
              <a:gd name="T60" fmla="*/ 140 w 250"/>
              <a:gd name="T61" fmla="*/ 125 h 250"/>
              <a:gd name="T62" fmla="*/ 133 w 250"/>
              <a:gd name="T63" fmla="*/ 150 h 250"/>
              <a:gd name="T64" fmla="*/ 222 w 250"/>
              <a:gd name="T65" fmla="*/ 121 h 250"/>
              <a:gd name="T66" fmla="*/ 200 w 250"/>
              <a:gd name="T67" fmla="*/ 120 h 250"/>
              <a:gd name="T68" fmla="*/ 199 w 250"/>
              <a:gd name="T69" fmla="*/ 134 h 250"/>
              <a:gd name="T70" fmla="*/ 205 w 250"/>
              <a:gd name="T71" fmla="*/ 134 h 250"/>
              <a:gd name="T72" fmla="*/ 201 w 250"/>
              <a:gd name="T73" fmla="*/ 130 h 250"/>
              <a:gd name="T74" fmla="*/ 212 w 250"/>
              <a:gd name="T75" fmla="*/ 131 h 250"/>
              <a:gd name="T76" fmla="*/ 209 w 250"/>
              <a:gd name="T77" fmla="*/ 134 h 250"/>
              <a:gd name="T78" fmla="*/ 216 w 250"/>
              <a:gd name="T79" fmla="*/ 132 h 250"/>
              <a:gd name="T80" fmla="*/ 214 w 250"/>
              <a:gd name="T81" fmla="*/ 130 h 250"/>
              <a:gd name="T82" fmla="*/ 222 w 250"/>
              <a:gd name="T83" fmla="*/ 131 h 250"/>
              <a:gd name="T84" fmla="*/ 219 w 250"/>
              <a:gd name="T85" fmla="*/ 135 h 250"/>
              <a:gd name="T86" fmla="*/ 225 w 250"/>
              <a:gd name="T87" fmla="*/ 133 h 250"/>
              <a:gd name="T88" fmla="*/ 28 w 250"/>
              <a:gd name="T89" fmla="*/ 114 h 250"/>
              <a:gd name="T90" fmla="*/ 25 w 250"/>
              <a:gd name="T91" fmla="*/ 113 h 250"/>
              <a:gd name="T92" fmla="*/ 25 w 250"/>
              <a:gd name="T93" fmla="*/ 119 h 250"/>
              <a:gd name="T94" fmla="*/ 28 w 250"/>
              <a:gd name="T95" fmla="*/ 117 h 250"/>
              <a:gd name="T96" fmla="*/ 27 w 250"/>
              <a:gd name="T97" fmla="*/ 122 h 250"/>
              <a:gd name="T98" fmla="*/ 25 w 250"/>
              <a:gd name="T99" fmla="*/ 121 h 250"/>
              <a:gd name="T100" fmla="*/ 26 w 250"/>
              <a:gd name="T101" fmla="*/ 129 h 250"/>
              <a:gd name="T102" fmla="*/ 39 w 250"/>
              <a:gd name="T103" fmla="*/ 129 h 250"/>
              <a:gd name="T104" fmla="*/ 26 w 250"/>
              <a:gd name="T105" fmla="*/ 131 h 250"/>
              <a:gd name="T106" fmla="*/ 25 w 250"/>
              <a:gd name="T107" fmla="*/ 139 h 250"/>
              <a:gd name="T108" fmla="*/ 28 w 250"/>
              <a:gd name="T109" fmla="*/ 138 h 250"/>
              <a:gd name="T110" fmla="*/ 51 w 250"/>
              <a:gd name="T111" fmla="*/ 129 h 250"/>
              <a:gd name="T112" fmla="*/ 50 w 250"/>
              <a:gd name="T113" fmla="*/ 124 h 250"/>
              <a:gd name="T114" fmla="*/ 51 w 250"/>
              <a:gd name="T115" fmla="*/ 119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50" h="250">
                <a:moveTo>
                  <a:pt x="125" y="0"/>
                </a:moveTo>
                <a:cubicBezTo>
                  <a:pt x="56" y="0"/>
                  <a:pt x="0" y="56"/>
                  <a:pt x="0" y="125"/>
                </a:cubicBezTo>
                <a:cubicBezTo>
                  <a:pt x="0" y="194"/>
                  <a:pt x="56" y="250"/>
                  <a:pt x="125" y="250"/>
                </a:cubicBezTo>
                <a:cubicBezTo>
                  <a:pt x="194" y="250"/>
                  <a:pt x="250" y="194"/>
                  <a:pt x="250" y="125"/>
                </a:cubicBezTo>
                <a:cubicBezTo>
                  <a:pt x="250" y="56"/>
                  <a:pt x="194" y="0"/>
                  <a:pt x="125" y="0"/>
                </a:cubicBezTo>
                <a:close/>
                <a:moveTo>
                  <a:pt x="125" y="230"/>
                </a:moveTo>
                <a:cubicBezTo>
                  <a:pt x="67" y="230"/>
                  <a:pt x="20" y="183"/>
                  <a:pt x="20" y="125"/>
                </a:cubicBezTo>
                <a:cubicBezTo>
                  <a:pt x="20" y="67"/>
                  <a:pt x="67" y="20"/>
                  <a:pt x="125" y="20"/>
                </a:cubicBezTo>
                <a:cubicBezTo>
                  <a:pt x="183" y="20"/>
                  <a:pt x="230" y="67"/>
                  <a:pt x="230" y="125"/>
                </a:cubicBezTo>
                <a:cubicBezTo>
                  <a:pt x="230" y="183"/>
                  <a:pt x="183" y="230"/>
                  <a:pt x="125" y="230"/>
                </a:cubicBezTo>
                <a:close/>
                <a:moveTo>
                  <a:pt x="199" y="125"/>
                </a:moveTo>
                <a:cubicBezTo>
                  <a:pt x="156" y="120"/>
                  <a:pt x="156" y="120"/>
                  <a:pt x="156" y="120"/>
                </a:cubicBezTo>
                <a:cubicBezTo>
                  <a:pt x="155" y="116"/>
                  <a:pt x="154" y="112"/>
                  <a:pt x="151" y="109"/>
                </a:cubicBezTo>
                <a:cubicBezTo>
                  <a:pt x="151" y="109"/>
                  <a:pt x="151" y="109"/>
                  <a:pt x="151" y="109"/>
                </a:cubicBezTo>
                <a:cubicBezTo>
                  <a:pt x="168" y="85"/>
                  <a:pt x="168" y="85"/>
                  <a:pt x="168" y="85"/>
                </a:cubicBezTo>
                <a:cubicBezTo>
                  <a:pt x="144" y="102"/>
                  <a:pt x="144" y="102"/>
                  <a:pt x="144" y="102"/>
                </a:cubicBezTo>
                <a:cubicBezTo>
                  <a:pt x="140" y="99"/>
                  <a:pt x="136" y="97"/>
                  <a:pt x="132" y="96"/>
                </a:cubicBezTo>
                <a:cubicBezTo>
                  <a:pt x="127" y="52"/>
                  <a:pt x="127" y="52"/>
                  <a:pt x="127" y="52"/>
                </a:cubicBezTo>
                <a:cubicBezTo>
                  <a:pt x="127" y="52"/>
                  <a:pt x="127" y="52"/>
                  <a:pt x="127" y="52"/>
                </a:cubicBezTo>
                <a:cubicBezTo>
                  <a:pt x="130" y="52"/>
                  <a:pt x="130" y="52"/>
                  <a:pt x="130" y="52"/>
                </a:cubicBezTo>
                <a:cubicBezTo>
                  <a:pt x="130" y="30"/>
                  <a:pt x="130" y="30"/>
                  <a:pt x="130" y="30"/>
                </a:cubicBezTo>
                <a:cubicBezTo>
                  <a:pt x="130" y="29"/>
                  <a:pt x="130" y="29"/>
                  <a:pt x="130" y="29"/>
                </a:cubicBezTo>
                <a:cubicBezTo>
                  <a:pt x="131" y="29"/>
                  <a:pt x="131" y="29"/>
                  <a:pt x="131" y="29"/>
                </a:cubicBezTo>
                <a:cubicBezTo>
                  <a:pt x="131" y="29"/>
                  <a:pt x="132" y="29"/>
                  <a:pt x="132" y="28"/>
                </a:cubicBezTo>
                <a:cubicBezTo>
                  <a:pt x="132" y="28"/>
                  <a:pt x="132" y="28"/>
                  <a:pt x="132" y="28"/>
                </a:cubicBezTo>
                <a:cubicBezTo>
                  <a:pt x="132" y="27"/>
                  <a:pt x="132" y="27"/>
                  <a:pt x="131" y="27"/>
                </a:cubicBezTo>
                <a:cubicBezTo>
                  <a:pt x="126" y="27"/>
                  <a:pt x="126" y="27"/>
                  <a:pt x="126" y="27"/>
                </a:cubicBezTo>
                <a:cubicBezTo>
                  <a:pt x="126" y="27"/>
                  <a:pt x="126" y="27"/>
                  <a:pt x="126" y="27"/>
                </a:cubicBezTo>
                <a:cubicBezTo>
                  <a:pt x="126" y="27"/>
                  <a:pt x="126" y="27"/>
                  <a:pt x="126" y="27"/>
                </a:cubicBezTo>
                <a:cubicBezTo>
                  <a:pt x="126" y="28"/>
                  <a:pt x="126" y="28"/>
                  <a:pt x="126" y="28"/>
                </a:cubicBezTo>
                <a:cubicBezTo>
                  <a:pt x="126" y="28"/>
                  <a:pt x="126" y="29"/>
                  <a:pt x="126" y="29"/>
                </a:cubicBezTo>
                <a:cubicBezTo>
                  <a:pt x="127" y="29"/>
                  <a:pt x="127" y="29"/>
                  <a:pt x="127" y="30"/>
                </a:cubicBezTo>
                <a:cubicBezTo>
                  <a:pt x="127" y="39"/>
                  <a:pt x="127" y="39"/>
                  <a:pt x="127" y="39"/>
                </a:cubicBezTo>
                <a:cubicBezTo>
                  <a:pt x="125" y="34"/>
                  <a:pt x="125" y="34"/>
                  <a:pt x="125" y="34"/>
                </a:cubicBezTo>
                <a:cubicBezTo>
                  <a:pt x="124" y="29"/>
                  <a:pt x="124" y="29"/>
                  <a:pt x="124" y="29"/>
                </a:cubicBezTo>
                <a:cubicBezTo>
                  <a:pt x="124" y="33"/>
                  <a:pt x="124" y="33"/>
                  <a:pt x="124" y="33"/>
                </a:cubicBezTo>
                <a:cubicBezTo>
                  <a:pt x="121" y="27"/>
                  <a:pt x="121" y="27"/>
                  <a:pt x="121" y="27"/>
                </a:cubicBezTo>
                <a:cubicBezTo>
                  <a:pt x="116" y="27"/>
                  <a:pt x="116" y="27"/>
                  <a:pt x="116" y="27"/>
                </a:cubicBezTo>
                <a:cubicBezTo>
                  <a:pt x="115" y="27"/>
                  <a:pt x="115" y="27"/>
                  <a:pt x="115" y="28"/>
                </a:cubicBezTo>
                <a:cubicBezTo>
                  <a:pt x="115" y="28"/>
                  <a:pt x="115" y="28"/>
                  <a:pt x="115" y="29"/>
                </a:cubicBezTo>
                <a:cubicBezTo>
                  <a:pt x="115" y="29"/>
                  <a:pt x="116" y="29"/>
                  <a:pt x="116" y="29"/>
                </a:cubicBezTo>
                <a:cubicBezTo>
                  <a:pt x="116" y="29"/>
                  <a:pt x="116" y="29"/>
                  <a:pt x="117" y="30"/>
                </a:cubicBezTo>
                <a:cubicBezTo>
                  <a:pt x="117" y="30"/>
                  <a:pt x="117" y="30"/>
                  <a:pt x="117" y="31"/>
                </a:cubicBezTo>
                <a:cubicBezTo>
                  <a:pt x="117" y="49"/>
                  <a:pt x="117" y="49"/>
                  <a:pt x="117" y="49"/>
                </a:cubicBezTo>
                <a:cubicBezTo>
                  <a:pt x="117" y="50"/>
                  <a:pt x="116" y="50"/>
                  <a:pt x="116" y="50"/>
                </a:cubicBezTo>
                <a:cubicBezTo>
                  <a:pt x="115" y="50"/>
                  <a:pt x="115" y="51"/>
                  <a:pt x="115" y="51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15" y="52"/>
                  <a:pt x="116" y="52"/>
                  <a:pt x="116" y="52"/>
                </a:cubicBezTo>
                <a:cubicBezTo>
                  <a:pt x="121" y="52"/>
                  <a:pt x="121" y="52"/>
                  <a:pt x="121" y="52"/>
                </a:cubicBezTo>
                <a:cubicBezTo>
                  <a:pt x="121" y="52"/>
                  <a:pt x="121" y="52"/>
                  <a:pt x="121" y="52"/>
                </a:cubicBezTo>
                <a:cubicBezTo>
                  <a:pt x="121" y="52"/>
                  <a:pt x="121" y="52"/>
                  <a:pt x="121" y="51"/>
                </a:cubicBezTo>
                <a:cubicBezTo>
                  <a:pt x="121" y="51"/>
                  <a:pt x="121" y="50"/>
                  <a:pt x="121" y="50"/>
                </a:cubicBezTo>
                <a:cubicBezTo>
                  <a:pt x="120" y="50"/>
                  <a:pt x="120" y="50"/>
                  <a:pt x="120" y="49"/>
                </a:cubicBezTo>
                <a:cubicBezTo>
                  <a:pt x="120" y="38"/>
                  <a:pt x="120" y="38"/>
                  <a:pt x="120" y="38"/>
                </a:cubicBezTo>
                <a:cubicBezTo>
                  <a:pt x="123" y="44"/>
                  <a:pt x="123" y="44"/>
                  <a:pt x="123" y="44"/>
                </a:cubicBezTo>
                <a:cubicBezTo>
                  <a:pt x="118" y="97"/>
                  <a:pt x="118" y="97"/>
                  <a:pt x="118" y="97"/>
                </a:cubicBezTo>
                <a:cubicBezTo>
                  <a:pt x="114" y="98"/>
                  <a:pt x="111" y="99"/>
                  <a:pt x="108" y="101"/>
                </a:cubicBezTo>
                <a:cubicBezTo>
                  <a:pt x="85" y="85"/>
                  <a:pt x="85" y="85"/>
                  <a:pt x="85" y="85"/>
                </a:cubicBezTo>
                <a:cubicBezTo>
                  <a:pt x="101" y="108"/>
                  <a:pt x="101" y="108"/>
                  <a:pt x="101" y="108"/>
                </a:cubicBezTo>
                <a:cubicBezTo>
                  <a:pt x="98" y="112"/>
                  <a:pt x="96" y="117"/>
                  <a:pt x="95" y="123"/>
                </a:cubicBezTo>
                <a:cubicBezTo>
                  <a:pt x="53" y="128"/>
                  <a:pt x="53" y="128"/>
                  <a:pt x="53" y="128"/>
                </a:cubicBezTo>
                <a:cubicBezTo>
                  <a:pt x="96" y="133"/>
                  <a:pt x="96" y="133"/>
                  <a:pt x="96" y="133"/>
                </a:cubicBezTo>
                <a:cubicBezTo>
                  <a:pt x="96" y="136"/>
                  <a:pt x="98" y="140"/>
                  <a:pt x="100" y="142"/>
                </a:cubicBezTo>
                <a:cubicBezTo>
                  <a:pt x="83" y="166"/>
                  <a:pt x="83" y="166"/>
                  <a:pt x="83" y="166"/>
                </a:cubicBezTo>
                <a:cubicBezTo>
                  <a:pt x="106" y="150"/>
                  <a:pt x="106" y="150"/>
                  <a:pt x="106" y="150"/>
                </a:cubicBezTo>
                <a:cubicBezTo>
                  <a:pt x="110" y="153"/>
                  <a:pt x="114" y="155"/>
                  <a:pt x="119" y="156"/>
                </a:cubicBezTo>
                <a:cubicBezTo>
                  <a:pt x="123" y="198"/>
                  <a:pt x="123" y="198"/>
                  <a:pt x="123" y="198"/>
                </a:cubicBezTo>
                <a:cubicBezTo>
                  <a:pt x="122" y="199"/>
                  <a:pt x="120" y="199"/>
                  <a:pt x="120" y="200"/>
                </a:cubicBezTo>
                <a:cubicBezTo>
                  <a:pt x="119" y="201"/>
                  <a:pt x="118" y="203"/>
                  <a:pt x="118" y="205"/>
                </a:cubicBezTo>
                <a:cubicBezTo>
                  <a:pt x="118" y="206"/>
                  <a:pt x="119" y="208"/>
                  <a:pt x="119" y="210"/>
                </a:cubicBezTo>
                <a:cubicBezTo>
                  <a:pt x="120" y="211"/>
                  <a:pt x="122" y="213"/>
                  <a:pt x="124" y="216"/>
                </a:cubicBezTo>
                <a:cubicBezTo>
                  <a:pt x="124" y="217"/>
                  <a:pt x="125" y="217"/>
                  <a:pt x="125" y="218"/>
                </a:cubicBezTo>
                <a:cubicBezTo>
                  <a:pt x="125" y="222"/>
                  <a:pt x="125" y="222"/>
                  <a:pt x="125" y="222"/>
                </a:cubicBezTo>
                <a:cubicBezTo>
                  <a:pt x="126" y="219"/>
                  <a:pt x="126" y="219"/>
                  <a:pt x="126" y="219"/>
                </a:cubicBezTo>
                <a:cubicBezTo>
                  <a:pt x="126" y="219"/>
                  <a:pt x="126" y="219"/>
                  <a:pt x="126" y="219"/>
                </a:cubicBezTo>
                <a:cubicBezTo>
                  <a:pt x="126" y="220"/>
                  <a:pt x="127" y="221"/>
                  <a:pt x="127" y="222"/>
                </a:cubicBezTo>
                <a:cubicBezTo>
                  <a:pt x="127" y="222"/>
                  <a:pt x="126" y="222"/>
                  <a:pt x="126" y="223"/>
                </a:cubicBezTo>
                <a:cubicBezTo>
                  <a:pt x="126" y="223"/>
                  <a:pt x="126" y="223"/>
                  <a:pt x="125" y="223"/>
                </a:cubicBezTo>
                <a:cubicBezTo>
                  <a:pt x="124" y="223"/>
                  <a:pt x="123" y="222"/>
                  <a:pt x="122" y="219"/>
                </a:cubicBezTo>
                <a:cubicBezTo>
                  <a:pt x="121" y="218"/>
                  <a:pt x="121" y="218"/>
                  <a:pt x="121" y="218"/>
                </a:cubicBezTo>
                <a:cubicBezTo>
                  <a:pt x="121" y="217"/>
                  <a:pt x="120" y="217"/>
                  <a:pt x="119" y="217"/>
                </a:cubicBezTo>
                <a:cubicBezTo>
                  <a:pt x="119" y="217"/>
                  <a:pt x="118" y="218"/>
                  <a:pt x="118" y="218"/>
                </a:cubicBezTo>
                <a:cubicBezTo>
                  <a:pt x="118" y="218"/>
                  <a:pt x="119" y="218"/>
                  <a:pt x="119" y="219"/>
                </a:cubicBezTo>
                <a:cubicBezTo>
                  <a:pt x="120" y="224"/>
                  <a:pt x="120" y="224"/>
                  <a:pt x="120" y="224"/>
                </a:cubicBezTo>
                <a:cubicBezTo>
                  <a:pt x="120" y="225"/>
                  <a:pt x="120" y="225"/>
                  <a:pt x="120" y="225"/>
                </a:cubicBezTo>
                <a:cubicBezTo>
                  <a:pt x="120" y="225"/>
                  <a:pt x="120" y="225"/>
                  <a:pt x="120" y="225"/>
                </a:cubicBezTo>
                <a:cubicBezTo>
                  <a:pt x="121" y="225"/>
                  <a:pt x="122" y="225"/>
                  <a:pt x="122" y="224"/>
                </a:cubicBezTo>
                <a:cubicBezTo>
                  <a:pt x="122" y="224"/>
                  <a:pt x="122" y="224"/>
                  <a:pt x="122" y="224"/>
                </a:cubicBezTo>
                <a:cubicBezTo>
                  <a:pt x="123" y="224"/>
                  <a:pt x="123" y="224"/>
                  <a:pt x="123" y="224"/>
                </a:cubicBezTo>
                <a:cubicBezTo>
                  <a:pt x="124" y="225"/>
                  <a:pt x="125" y="225"/>
                  <a:pt x="126" y="225"/>
                </a:cubicBezTo>
                <a:cubicBezTo>
                  <a:pt x="127" y="225"/>
                  <a:pt x="128" y="224"/>
                  <a:pt x="130" y="223"/>
                </a:cubicBezTo>
                <a:cubicBezTo>
                  <a:pt x="131" y="222"/>
                  <a:pt x="131" y="221"/>
                  <a:pt x="131" y="219"/>
                </a:cubicBezTo>
                <a:cubicBezTo>
                  <a:pt x="131" y="217"/>
                  <a:pt x="131" y="215"/>
                  <a:pt x="130" y="214"/>
                </a:cubicBezTo>
                <a:cubicBezTo>
                  <a:pt x="130" y="213"/>
                  <a:pt x="129" y="211"/>
                  <a:pt x="127" y="208"/>
                </a:cubicBezTo>
                <a:cubicBezTo>
                  <a:pt x="127" y="204"/>
                  <a:pt x="127" y="204"/>
                  <a:pt x="127" y="204"/>
                </a:cubicBezTo>
                <a:cubicBezTo>
                  <a:pt x="128" y="205"/>
                  <a:pt x="128" y="205"/>
                  <a:pt x="128" y="205"/>
                </a:cubicBezTo>
                <a:cubicBezTo>
                  <a:pt x="128" y="206"/>
                  <a:pt x="129" y="206"/>
                  <a:pt x="129" y="206"/>
                </a:cubicBezTo>
                <a:cubicBezTo>
                  <a:pt x="130" y="206"/>
                  <a:pt x="130" y="206"/>
                  <a:pt x="131" y="206"/>
                </a:cubicBezTo>
                <a:cubicBezTo>
                  <a:pt x="131" y="206"/>
                  <a:pt x="131" y="205"/>
                  <a:pt x="131" y="205"/>
                </a:cubicBezTo>
                <a:cubicBezTo>
                  <a:pt x="131" y="205"/>
                  <a:pt x="131" y="205"/>
                  <a:pt x="131" y="205"/>
                </a:cubicBezTo>
                <a:cubicBezTo>
                  <a:pt x="130" y="199"/>
                  <a:pt x="130" y="199"/>
                  <a:pt x="130" y="199"/>
                </a:cubicBezTo>
                <a:cubicBezTo>
                  <a:pt x="130" y="199"/>
                  <a:pt x="129" y="199"/>
                  <a:pt x="129" y="199"/>
                </a:cubicBezTo>
                <a:cubicBezTo>
                  <a:pt x="129" y="198"/>
                  <a:pt x="128" y="198"/>
                  <a:pt x="128" y="198"/>
                </a:cubicBezTo>
                <a:cubicBezTo>
                  <a:pt x="128" y="198"/>
                  <a:pt x="128" y="198"/>
                  <a:pt x="128" y="199"/>
                </a:cubicBezTo>
                <a:cubicBezTo>
                  <a:pt x="133" y="156"/>
                  <a:pt x="133" y="156"/>
                  <a:pt x="133" y="156"/>
                </a:cubicBezTo>
                <a:cubicBezTo>
                  <a:pt x="137" y="155"/>
                  <a:pt x="142" y="153"/>
                  <a:pt x="145" y="150"/>
                </a:cubicBezTo>
                <a:cubicBezTo>
                  <a:pt x="169" y="166"/>
                  <a:pt x="169" y="166"/>
                  <a:pt x="169" y="166"/>
                </a:cubicBezTo>
                <a:cubicBezTo>
                  <a:pt x="152" y="142"/>
                  <a:pt x="152" y="142"/>
                  <a:pt x="152" y="142"/>
                </a:cubicBezTo>
                <a:cubicBezTo>
                  <a:pt x="154" y="139"/>
                  <a:pt x="156" y="135"/>
                  <a:pt x="156" y="131"/>
                </a:cubicBezTo>
                <a:lnTo>
                  <a:pt x="199" y="125"/>
                </a:lnTo>
                <a:close/>
                <a:moveTo>
                  <a:pt x="100" y="126"/>
                </a:moveTo>
                <a:cubicBezTo>
                  <a:pt x="100" y="115"/>
                  <a:pt x="107" y="106"/>
                  <a:pt x="117" y="102"/>
                </a:cubicBezTo>
                <a:cubicBezTo>
                  <a:pt x="116" y="114"/>
                  <a:pt x="116" y="114"/>
                  <a:pt x="116" y="114"/>
                </a:cubicBezTo>
                <a:cubicBezTo>
                  <a:pt x="113" y="116"/>
                  <a:pt x="111" y="120"/>
                  <a:pt x="111" y="125"/>
                </a:cubicBezTo>
                <a:cubicBezTo>
                  <a:pt x="111" y="130"/>
                  <a:pt x="113" y="134"/>
                  <a:pt x="117" y="136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08" y="147"/>
                  <a:pt x="100" y="138"/>
                  <a:pt x="100" y="126"/>
                </a:cubicBezTo>
                <a:close/>
                <a:moveTo>
                  <a:pt x="123" y="202"/>
                </a:moveTo>
                <a:cubicBezTo>
                  <a:pt x="123" y="202"/>
                  <a:pt x="123" y="202"/>
                  <a:pt x="123" y="202"/>
                </a:cubicBezTo>
                <a:cubicBezTo>
                  <a:pt x="123" y="202"/>
                  <a:pt x="123" y="202"/>
                  <a:pt x="123" y="202"/>
                </a:cubicBezTo>
                <a:cubicBezTo>
                  <a:pt x="123" y="202"/>
                  <a:pt x="123" y="202"/>
                  <a:pt x="123" y="202"/>
                </a:cubicBezTo>
                <a:close/>
                <a:moveTo>
                  <a:pt x="133" y="150"/>
                </a:moveTo>
                <a:cubicBezTo>
                  <a:pt x="135" y="135"/>
                  <a:pt x="135" y="135"/>
                  <a:pt x="135" y="135"/>
                </a:cubicBezTo>
                <a:cubicBezTo>
                  <a:pt x="138" y="133"/>
                  <a:pt x="140" y="129"/>
                  <a:pt x="140" y="125"/>
                </a:cubicBezTo>
                <a:cubicBezTo>
                  <a:pt x="140" y="120"/>
                  <a:pt x="137" y="116"/>
                  <a:pt x="134" y="113"/>
                </a:cubicBezTo>
                <a:cubicBezTo>
                  <a:pt x="133" y="102"/>
                  <a:pt x="133" y="102"/>
                  <a:pt x="133" y="102"/>
                </a:cubicBezTo>
                <a:cubicBezTo>
                  <a:pt x="144" y="105"/>
                  <a:pt x="152" y="114"/>
                  <a:pt x="152" y="126"/>
                </a:cubicBezTo>
                <a:cubicBezTo>
                  <a:pt x="152" y="137"/>
                  <a:pt x="144" y="147"/>
                  <a:pt x="133" y="150"/>
                </a:cubicBezTo>
                <a:close/>
                <a:moveTo>
                  <a:pt x="225" y="121"/>
                </a:moveTo>
                <a:cubicBezTo>
                  <a:pt x="224" y="120"/>
                  <a:pt x="224" y="120"/>
                  <a:pt x="224" y="120"/>
                </a:cubicBezTo>
                <a:cubicBezTo>
                  <a:pt x="223" y="120"/>
                  <a:pt x="223" y="120"/>
                  <a:pt x="223" y="121"/>
                </a:cubicBezTo>
                <a:cubicBezTo>
                  <a:pt x="223" y="121"/>
                  <a:pt x="223" y="121"/>
                  <a:pt x="222" y="121"/>
                </a:cubicBezTo>
                <a:cubicBezTo>
                  <a:pt x="222" y="122"/>
                  <a:pt x="222" y="122"/>
                  <a:pt x="222" y="122"/>
                </a:cubicBezTo>
                <a:cubicBezTo>
                  <a:pt x="202" y="122"/>
                  <a:pt x="202" y="122"/>
                  <a:pt x="202" y="122"/>
                </a:cubicBezTo>
                <a:cubicBezTo>
                  <a:pt x="201" y="122"/>
                  <a:pt x="201" y="122"/>
                  <a:pt x="201" y="121"/>
                </a:cubicBezTo>
                <a:cubicBezTo>
                  <a:pt x="201" y="121"/>
                  <a:pt x="200" y="120"/>
                  <a:pt x="200" y="120"/>
                </a:cubicBezTo>
                <a:cubicBezTo>
                  <a:pt x="200" y="120"/>
                  <a:pt x="199" y="120"/>
                  <a:pt x="199" y="120"/>
                </a:cubicBezTo>
                <a:cubicBezTo>
                  <a:pt x="199" y="121"/>
                  <a:pt x="199" y="121"/>
                  <a:pt x="199" y="121"/>
                </a:cubicBezTo>
                <a:cubicBezTo>
                  <a:pt x="199" y="134"/>
                  <a:pt x="199" y="134"/>
                  <a:pt x="199" y="134"/>
                </a:cubicBezTo>
                <a:cubicBezTo>
                  <a:pt x="199" y="134"/>
                  <a:pt x="199" y="134"/>
                  <a:pt x="199" y="134"/>
                </a:cubicBezTo>
                <a:cubicBezTo>
                  <a:pt x="199" y="134"/>
                  <a:pt x="200" y="135"/>
                  <a:pt x="200" y="135"/>
                </a:cubicBezTo>
                <a:cubicBezTo>
                  <a:pt x="204" y="135"/>
                  <a:pt x="204" y="135"/>
                  <a:pt x="204" y="135"/>
                </a:cubicBezTo>
                <a:cubicBezTo>
                  <a:pt x="204" y="135"/>
                  <a:pt x="204" y="135"/>
                  <a:pt x="204" y="135"/>
                </a:cubicBezTo>
                <a:cubicBezTo>
                  <a:pt x="205" y="135"/>
                  <a:pt x="205" y="135"/>
                  <a:pt x="205" y="134"/>
                </a:cubicBezTo>
                <a:cubicBezTo>
                  <a:pt x="205" y="134"/>
                  <a:pt x="205" y="133"/>
                  <a:pt x="205" y="133"/>
                </a:cubicBezTo>
                <a:cubicBezTo>
                  <a:pt x="205" y="133"/>
                  <a:pt x="204" y="133"/>
                  <a:pt x="204" y="132"/>
                </a:cubicBezTo>
                <a:cubicBezTo>
                  <a:pt x="202" y="132"/>
                  <a:pt x="201" y="132"/>
                  <a:pt x="201" y="131"/>
                </a:cubicBezTo>
                <a:cubicBezTo>
                  <a:pt x="201" y="131"/>
                  <a:pt x="201" y="131"/>
                  <a:pt x="201" y="130"/>
                </a:cubicBezTo>
                <a:cubicBezTo>
                  <a:pt x="201" y="129"/>
                  <a:pt x="201" y="129"/>
                  <a:pt x="201" y="129"/>
                </a:cubicBezTo>
                <a:cubicBezTo>
                  <a:pt x="212" y="129"/>
                  <a:pt x="212" y="129"/>
                  <a:pt x="212" y="129"/>
                </a:cubicBezTo>
                <a:cubicBezTo>
                  <a:pt x="212" y="131"/>
                  <a:pt x="212" y="131"/>
                  <a:pt x="212" y="131"/>
                </a:cubicBezTo>
                <a:cubicBezTo>
                  <a:pt x="212" y="131"/>
                  <a:pt x="212" y="131"/>
                  <a:pt x="212" y="131"/>
                </a:cubicBezTo>
                <a:cubicBezTo>
                  <a:pt x="211" y="131"/>
                  <a:pt x="211" y="131"/>
                  <a:pt x="210" y="132"/>
                </a:cubicBezTo>
                <a:cubicBezTo>
                  <a:pt x="210" y="132"/>
                  <a:pt x="209" y="132"/>
                  <a:pt x="209" y="132"/>
                </a:cubicBezTo>
                <a:cubicBezTo>
                  <a:pt x="209" y="132"/>
                  <a:pt x="209" y="132"/>
                  <a:pt x="209" y="133"/>
                </a:cubicBezTo>
                <a:cubicBezTo>
                  <a:pt x="209" y="134"/>
                  <a:pt x="209" y="134"/>
                  <a:pt x="209" y="134"/>
                </a:cubicBezTo>
                <a:cubicBezTo>
                  <a:pt x="209" y="134"/>
                  <a:pt x="210" y="134"/>
                  <a:pt x="210" y="134"/>
                </a:cubicBezTo>
                <a:cubicBezTo>
                  <a:pt x="215" y="134"/>
                  <a:pt x="215" y="134"/>
                  <a:pt x="215" y="134"/>
                </a:cubicBezTo>
                <a:cubicBezTo>
                  <a:pt x="216" y="134"/>
                  <a:pt x="216" y="134"/>
                  <a:pt x="216" y="134"/>
                </a:cubicBezTo>
                <a:cubicBezTo>
                  <a:pt x="216" y="134"/>
                  <a:pt x="216" y="133"/>
                  <a:pt x="216" y="132"/>
                </a:cubicBezTo>
                <a:cubicBezTo>
                  <a:pt x="216" y="132"/>
                  <a:pt x="216" y="132"/>
                  <a:pt x="216" y="132"/>
                </a:cubicBezTo>
                <a:cubicBezTo>
                  <a:pt x="216" y="132"/>
                  <a:pt x="215" y="132"/>
                  <a:pt x="215" y="132"/>
                </a:cubicBezTo>
                <a:cubicBezTo>
                  <a:pt x="214" y="131"/>
                  <a:pt x="214" y="131"/>
                  <a:pt x="214" y="131"/>
                </a:cubicBezTo>
                <a:cubicBezTo>
                  <a:pt x="214" y="131"/>
                  <a:pt x="214" y="131"/>
                  <a:pt x="214" y="130"/>
                </a:cubicBezTo>
                <a:cubicBezTo>
                  <a:pt x="214" y="129"/>
                  <a:pt x="214" y="129"/>
                  <a:pt x="214" y="129"/>
                </a:cubicBezTo>
                <a:cubicBezTo>
                  <a:pt x="223" y="129"/>
                  <a:pt x="223" y="129"/>
                  <a:pt x="223" y="129"/>
                </a:cubicBezTo>
                <a:cubicBezTo>
                  <a:pt x="223" y="130"/>
                  <a:pt x="223" y="130"/>
                  <a:pt x="223" y="130"/>
                </a:cubicBezTo>
                <a:cubicBezTo>
                  <a:pt x="223" y="131"/>
                  <a:pt x="223" y="131"/>
                  <a:pt x="222" y="131"/>
                </a:cubicBezTo>
                <a:cubicBezTo>
                  <a:pt x="222" y="132"/>
                  <a:pt x="221" y="132"/>
                  <a:pt x="220" y="132"/>
                </a:cubicBezTo>
                <a:cubicBezTo>
                  <a:pt x="220" y="133"/>
                  <a:pt x="219" y="133"/>
                  <a:pt x="219" y="133"/>
                </a:cubicBezTo>
                <a:cubicBezTo>
                  <a:pt x="219" y="133"/>
                  <a:pt x="219" y="134"/>
                  <a:pt x="219" y="134"/>
                </a:cubicBezTo>
                <a:cubicBezTo>
                  <a:pt x="219" y="135"/>
                  <a:pt x="219" y="135"/>
                  <a:pt x="219" y="135"/>
                </a:cubicBezTo>
                <a:cubicBezTo>
                  <a:pt x="219" y="135"/>
                  <a:pt x="220" y="135"/>
                  <a:pt x="220" y="135"/>
                </a:cubicBezTo>
                <a:cubicBezTo>
                  <a:pt x="224" y="134"/>
                  <a:pt x="224" y="134"/>
                  <a:pt x="224" y="134"/>
                </a:cubicBezTo>
                <a:cubicBezTo>
                  <a:pt x="224" y="134"/>
                  <a:pt x="224" y="134"/>
                  <a:pt x="225" y="134"/>
                </a:cubicBezTo>
                <a:cubicBezTo>
                  <a:pt x="225" y="134"/>
                  <a:pt x="225" y="134"/>
                  <a:pt x="225" y="133"/>
                </a:cubicBezTo>
                <a:cubicBezTo>
                  <a:pt x="225" y="121"/>
                  <a:pt x="225" y="121"/>
                  <a:pt x="225" y="121"/>
                </a:cubicBezTo>
                <a:cubicBezTo>
                  <a:pt x="225" y="121"/>
                  <a:pt x="225" y="121"/>
                  <a:pt x="225" y="121"/>
                </a:cubicBezTo>
                <a:close/>
                <a:moveTo>
                  <a:pt x="49" y="119"/>
                </a:moveTo>
                <a:cubicBezTo>
                  <a:pt x="28" y="114"/>
                  <a:pt x="28" y="114"/>
                  <a:pt x="28" y="114"/>
                </a:cubicBezTo>
                <a:cubicBezTo>
                  <a:pt x="27" y="114"/>
                  <a:pt x="27" y="114"/>
                  <a:pt x="27" y="114"/>
                </a:cubicBezTo>
                <a:cubicBezTo>
                  <a:pt x="27" y="113"/>
                  <a:pt x="27" y="113"/>
                  <a:pt x="26" y="113"/>
                </a:cubicBezTo>
                <a:cubicBezTo>
                  <a:pt x="26" y="113"/>
                  <a:pt x="26" y="113"/>
                  <a:pt x="26" y="113"/>
                </a:cubicBezTo>
                <a:cubicBezTo>
                  <a:pt x="26" y="113"/>
                  <a:pt x="25" y="113"/>
                  <a:pt x="25" y="113"/>
                </a:cubicBezTo>
                <a:cubicBezTo>
                  <a:pt x="25" y="113"/>
                  <a:pt x="25" y="113"/>
                  <a:pt x="25" y="113"/>
                </a:cubicBezTo>
                <a:cubicBezTo>
                  <a:pt x="25" y="113"/>
                  <a:pt x="25" y="113"/>
                  <a:pt x="25" y="114"/>
                </a:cubicBezTo>
                <a:cubicBezTo>
                  <a:pt x="25" y="118"/>
                  <a:pt x="25" y="118"/>
                  <a:pt x="25" y="118"/>
                </a:cubicBezTo>
                <a:cubicBezTo>
                  <a:pt x="25" y="118"/>
                  <a:pt x="25" y="119"/>
                  <a:pt x="25" y="119"/>
                </a:cubicBezTo>
                <a:cubicBezTo>
                  <a:pt x="25" y="119"/>
                  <a:pt x="25" y="119"/>
                  <a:pt x="25" y="119"/>
                </a:cubicBezTo>
                <a:cubicBezTo>
                  <a:pt x="25" y="119"/>
                  <a:pt x="25" y="119"/>
                  <a:pt x="26" y="119"/>
                </a:cubicBezTo>
                <a:cubicBezTo>
                  <a:pt x="26" y="119"/>
                  <a:pt x="27" y="118"/>
                  <a:pt x="27" y="118"/>
                </a:cubicBezTo>
                <a:cubicBezTo>
                  <a:pt x="27" y="117"/>
                  <a:pt x="27" y="117"/>
                  <a:pt x="28" y="117"/>
                </a:cubicBezTo>
                <a:cubicBezTo>
                  <a:pt x="28" y="117"/>
                  <a:pt x="28" y="117"/>
                  <a:pt x="28" y="117"/>
                </a:cubicBezTo>
                <a:cubicBezTo>
                  <a:pt x="39" y="119"/>
                  <a:pt x="39" y="119"/>
                  <a:pt x="39" y="119"/>
                </a:cubicBezTo>
                <a:cubicBezTo>
                  <a:pt x="28" y="122"/>
                  <a:pt x="28" y="122"/>
                  <a:pt x="28" y="122"/>
                </a:cubicBezTo>
                <a:cubicBezTo>
                  <a:pt x="28" y="122"/>
                  <a:pt x="28" y="122"/>
                  <a:pt x="27" y="122"/>
                </a:cubicBezTo>
                <a:cubicBezTo>
                  <a:pt x="27" y="122"/>
                  <a:pt x="27" y="122"/>
                  <a:pt x="27" y="121"/>
                </a:cubicBezTo>
                <a:cubicBezTo>
                  <a:pt x="27" y="121"/>
                  <a:pt x="27" y="121"/>
                  <a:pt x="27" y="121"/>
                </a:cubicBezTo>
                <a:cubicBezTo>
                  <a:pt x="26" y="121"/>
                  <a:pt x="26" y="121"/>
                  <a:pt x="26" y="121"/>
                </a:cubicBezTo>
                <a:cubicBezTo>
                  <a:pt x="25" y="121"/>
                  <a:pt x="25" y="121"/>
                  <a:pt x="25" y="121"/>
                </a:cubicBezTo>
                <a:cubicBezTo>
                  <a:pt x="25" y="121"/>
                  <a:pt x="25" y="121"/>
                  <a:pt x="25" y="121"/>
                </a:cubicBezTo>
                <a:cubicBezTo>
                  <a:pt x="25" y="129"/>
                  <a:pt x="25" y="129"/>
                  <a:pt x="25" y="129"/>
                </a:cubicBezTo>
                <a:cubicBezTo>
                  <a:pt x="25" y="129"/>
                  <a:pt x="25" y="129"/>
                  <a:pt x="25" y="129"/>
                </a:cubicBezTo>
                <a:cubicBezTo>
                  <a:pt x="26" y="129"/>
                  <a:pt x="26" y="129"/>
                  <a:pt x="26" y="129"/>
                </a:cubicBezTo>
                <a:cubicBezTo>
                  <a:pt x="26" y="129"/>
                  <a:pt x="27" y="129"/>
                  <a:pt x="27" y="129"/>
                </a:cubicBezTo>
                <a:cubicBezTo>
                  <a:pt x="27" y="129"/>
                  <a:pt x="28" y="128"/>
                  <a:pt x="28" y="128"/>
                </a:cubicBezTo>
                <a:cubicBezTo>
                  <a:pt x="32" y="127"/>
                  <a:pt x="32" y="127"/>
                  <a:pt x="32" y="127"/>
                </a:cubicBezTo>
                <a:cubicBezTo>
                  <a:pt x="39" y="129"/>
                  <a:pt x="39" y="129"/>
                  <a:pt x="39" y="129"/>
                </a:cubicBezTo>
                <a:cubicBezTo>
                  <a:pt x="28" y="131"/>
                  <a:pt x="28" y="131"/>
                  <a:pt x="28" y="131"/>
                </a:cubicBezTo>
                <a:cubicBezTo>
                  <a:pt x="28" y="131"/>
                  <a:pt x="28" y="131"/>
                  <a:pt x="28" y="131"/>
                </a:cubicBezTo>
                <a:cubicBezTo>
                  <a:pt x="27" y="131"/>
                  <a:pt x="27" y="131"/>
                  <a:pt x="27" y="131"/>
                </a:cubicBezTo>
                <a:cubicBezTo>
                  <a:pt x="27" y="131"/>
                  <a:pt x="27" y="131"/>
                  <a:pt x="26" y="131"/>
                </a:cubicBezTo>
                <a:cubicBezTo>
                  <a:pt x="26" y="131"/>
                  <a:pt x="26" y="131"/>
                  <a:pt x="26" y="131"/>
                </a:cubicBezTo>
                <a:cubicBezTo>
                  <a:pt x="25" y="131"/>
                  <a:pt x="25" y="131"/>
                  <a:pt x="25" y="131"/>
                </a:cubicBezTo>
                <a:cubicBezTo>
                  <a:pt x="25" y="131"/>
                  <a:pt x="25" y="131"/>
                  <a:pt x="25" y="131"/>
                </a:cubicBezTo>
                <a:cubicBezTo>
                  <a:pt x="25" y="139"/>
                  <a:pt x="25" y="139"/>
                  <a:pt x="25" y="139"/>
                </a:cubicBezTo>
                <a:cubicBezTo>
                  <a:pt x="25" y="139"/>
                  <a:pt x="25" y="139"/>
                  <a:pt x="25" y="139"/>
                </a:cubicBezTo>
                <a:cubicBezTo>
                  <a:pt x="26" y="139"/>
                  <a:pt x="26" y="139"/>
                  <a:pt x="26" y="139"/>
                </a:cubicBezTo>
                <a:cubicBezTo>
                  <a:pt x="27" y="139"/>
                  <a:pt x="27" y="139"/>
                  <a:pt x="27" y="139"/>
                </a:cubicBezTo>
                <a:cubicBezTo>
                  <a:pt x="27" y="138"/>
                  <a:pt x="28" y="138"/>
                  <a:pt x="28" y="138"/>
                </a:cubicBezTo>
                <a:cubicBezTo>
                  <a:pt x="49" y="133"/>
                  <a:pt x="49" y="133"/>
                  <a:pt x="49" y="133"/>
                </a:cubicBezTo>
                <a:cubicBezTo>
                  <a:pt x="49" y="133"/>
                  <a:pt x="49" y="133"/>
                  <a:pt x="49" y="133"/>
                </a:cubicBezTo>
                <a:cubicBezTo>
                  <a:pt x="50" y="133"/>
                  <a:pt x="51" y="133"/>
                  <a:pt x="51" y="133"/>
                </a:cubicBezTo>
                <a:cubicBezTo>
                  <a:pt x="51" y="129"/>
                  <a:pt x="51" y="129"/>
                  <a:pt x="51" y="129"/>
                </a:cubicBezTo>
                <a:cubicBezTo>
                  <a:pt x="51" y="129"/>
                  <a:pt x="51" y="129"/>
                  <a:pt x="51" y="129"/>
                </a:cubicBezTo>
                <a:cubicBezTo>
                  <a:pt x="51" y="129"/>
                  <a:pt x="50" y="129"/>
                  <a:pt x="50" y="129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50" y="124"/>
                  <a:pt x="50" y="124"/>
                  <a:pt x="50" y="124"/>
                </a:cubicBezTo>
                <a:cubicBezTo>
                  <a:pt x="50" y="124"/>
                  <a:pt x="50" y="124"/>
                  <a:pt x="50" y="124"/>
                </a:cubicBezTo>
                <a:cubicBezTo>
                  <a:pt x="50" y="124"/>
                  <a:pt x="51" y="123"/>
                  <a:pt x="51" y="123"/>
                </a:cubicBezTo>
                <a:cubicBezTo>
                  <a:pt x="51" y="120"/>
                  <a:pt x="51" y="120"/>
                  <a:pt x="51" y="120"/>
                </a:cubicBezTo>
                <a:cubicBezTo>
                  <a:pt x="51" y="120"/>
                  <a:pt x="51" y="119"/>
                  <a:pt x="51" y="119"/>
                </a:cubicBezTo>
                <a:cubicBezTo>
                  <a:pt x="50" y="119"/>
                  <a:pt x="50" y="119"/>
                  <a:pt x="49" y="1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652793" y="2923124"/>
            <a:ext cx="3633749" cy="861881"/>
            <a:chOff x="6426346" y="4184295"/>
            <a:chExt cx="4424155" cy="1049356"/>
          </a:xfrm>
        </p:grpSpPr>
        <p:sp>
          <p:nvSpPr>
            <p:cNvPr id="12" name="矩形 11"/>
            <p:cNvSpPr/>
            <p:nvPr/>
          </p:nvSpPr>
          <p:spPr>
            <a:xfrm>
              <a:off x="9632167" y="4184295"/>
              <a:ext cx="1218334" cy="5331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0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88,888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6426346" y="4581632"/>
              <a:ext cx="4413041" cy="6520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Some text about this part related goes here. Some text about this part related goes here </a:t>
              </a:r>
            </a:p>
          </p:txBody>
        </p:sp>
      </p:grpSp>
      <p:cxnSp>
        <p:nvCxnSpPr>
          <p:cNvPr id="14" name="直接连接符 13"/>
          <p:cNvCxnSpPr/>
          <p:nvPr/>
        </p:nvCxnSpPr>
        <p:spPr>
          <a:xfrm>
            <a:off x="5727471" y="3734541"/>
            <a:ext cx="34890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9430493" y="2957748"/>
            <a:ext cx="792441" cy="792439"/>
          </a:xfrm>
          <a:prstGeom prst="rect">
            <a:avLst/>
          </a:prstGeom>
          <a:solidFill>
            <a:srgbClr val="C81C3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Freeform 10"/>
          <p:cNvSpPr>
            <a:spLocks noEditPoints="1"/>
          </p:cNvSpPr>
          <p:nvPr/>
        </p:nvSpPr>
        <p:spPr bwMode="auto">
          <a:xfrm>
            <a:off x="9586583" y="3131007"/>
            <a:ext cx="478407" cy="449602"/>
          </a:xfrm>
          <a:custGeom>
            <a:avLst/>
            <a:gdLst>
              <a:gd name="T0" fmla="*/ 401 w 415"/>
              <a:gd name="T1" fmla="*/ 70 h 390"/>
              <a:gd name="T2" fmla="*/ 102 w 415"/>
              <a:gd name="T3" fmla="*/ 70 h 390"/>
              <a:gd name="T4" fmla="*/ 82 w 415"/>
              <a:gd name="T5" fmla="*/ 27 h 390"/>
              <a:gd name="T6" fmla="*/ 3 w 415"/>
              <a:gd name="T7" fmla="*/ 10 h 390"/>
              <a:gd name="T8" fmla="*/ 66 w 415"/>
              <a:gd name="T9" fmla="*/ 49 h 390"/>
              <a:gd name="T10" fmla="*/ 128 w 415"/>
              <a:gd name="T11" fmla="*/ 254 h 390"/>
              <a:gd name="T12" fmla="*/ 110 w 415"/>
              <a:gd name="T13" fmla="*/ 319 h 390"/>
              <a:gd name="T14" fmla="*/ 129 w 415"/>
              <a:gd name="T15" fmla="*/ 324 h 390"/>
              <a:gd name="T16" fmla="*/ 159 w 415"/>
              <a:gd name="T17" fmla="*/ 390 h 390"/>
              <a:gd name="T18" fmla="*/ 188 w 415"/>
              <a:gd name="T19" fmla="*/ 324 h 390"/>
              <a:gd name="T20" fmla="*/ 265 w 415"/>
              <a:gd name="T21" fmla="*/ 351 h 390"/>
              <a:gd name="T22" fmla="*/ 344 w 415"/>
              <a:gd name="T23" fmla="*/ 351 h 390"/>
              <a:gd name="T24" fmla="*/ 346 w 415"/>
              <a:gd name="T25" fmla="*/ 324 h 390"/>
              <a:gd name="T26" fmla="*/ 346 w 415"/>
              <a:gd name="T27" fmla="*/ 302 h 390"/>
              <a:gd name="T28" fmla="*/ 147 w 415"/>
              <a:gd name="T29" fmla="*/ 268 h 390"/>
              <a:gd name="T30" fmla="*/ 346 w 415"/>
              <a:gd name="T31" fmla="*/ 269 h 390"/>
              <a:gd name="T32" fmla="*/ 414 w 415"/>
              <a:gd name="T33" fmla="*/ 87 h 390"/>
              <a:gd name="T34" fmla="*/ 159 w 415"/>
              <a:gd name="T35" fmla="*/ 368 h 390"/>
              <a:gd name="T36" fmla="*/ 159 w 415"/>
              <a:gd name="T37" fmla="*/ 333 h 390"/>
              <a:gd name="T38" fmla="*/ 159 w 415"/>
              <a:gd name="T39" fmla="*/ 368 h 390"/>
              <a:gd name="T40" fmla="*/ 287 w 415"/>
              <a:gd name="T41" fmla="*/ 351 h 390"/>
              <a:gd name="T42" fmla="*/ 322 w 415"/>
              <a:gd name="T43" fmla="*/ 351 h 390"/>
              <a:gd name="T44" fmla="*/ 374 w 415"/>
              <a:gd name="T45" fmla="*/ 126 h 390"/>
              <a:gd name="T46" fmla="*/ 306 w 415"/>
              <a:gd name="T47" fmla="*/ 97 h 390"/>
              <a:gd name="T48" fmla="*/ 374 w 415"/>
              <a:gd name="T49" fmla="*/ 126 h 390"/>
              <a:gd name="T50" fmla="*/ 306 w 415"/>
              <a:gd name="T51" fmla="*/ 187 h 390"/>
              <a:gd name="T52" fmla="*/ 365 w 415"/>
              <a:gd name="T53" fmla="*/ 153 h 390"/>
              <a:gd name="T54" fmla="*/ 219 w 415"/>
              <a:gd name="T55" fmla="*/ 153 h 390"/>
              <a:gd name="T56" fmla="*/ 280 w 415"/>
              <a:gd name="T57" fmla="*/ 187 h 390"/>
              <a:gd name="T58" fmla="*/ 219 w 415"/>
              <a:gd name="T59" fmla="*/ 153 h 390"/>
              <a:gd name="T60" fmla="*/ 219 w 415"/>
              <a:gd name="T61" fmla="*/ 242 h 390"/>
              <a:gd name="T62" fmla="*/ 280 w 415"/>
              <a:gd name="T63" fmla="*/ 214 h 390"/>
              <a:gd name="T64" fmla="*/ 130 w 415"/>
              <a:gd name="T65" fmla="*/ 153 h 390"/>
              <a:gd name="T66" fmla="*/ 192 w 415"/>
              <a:gd name="T67" fmla="*/ 187 h 390"/>
              <a:gd name="T68" fmla="*/ 130 w 415"/>
              <a:gd name="T69" fmla="*/ 153 h 390"/>
              <a:gd name="T70" fmla="*/ 280 w 415"/>
              <a:gd name="T71" fmla="*/ 97 h 390"/>
              <a:gd name="T72" fmla="*/ 219 w 415"/>
              <a:gd name="T73" fmla="*/ 126 h 390"/>
              <a:gd name="T74" fmla="*/ 192 w 415"/>
              <a:gd name="T75" fmla="*/ 97 h 390"/>
              <a:gd name="T76" fmla="*/ 121 w 415"/>
              <a:gd name="T77" fmla="*/ 126 h 390"/>
              <a:gd name="T78" fmla="*/ 192 w 415"/>
              <a:gd name="T79" fmla="*/ 97 h 390"/>
              <a:gd name="T80" fmla="*/ 192 w 415"/>
              <a:gd name="T81" fmla="*/ 214 h 390"/>
              <a:gd name="T82" fmla="*/ 161 w 415"/>
              <a:gd name="T83" fmla="*/ 242 h 390"/>
              <a:gd name="T84" fmla="*/ 306 w 415"/>
              <a:gd name="T85" fmla="*/ 242 h 390"/>
              <a:gd name="T86" fmla="*/ 346 w 415"/>
              <a:gd name="T87" fmla="*/ 214 h 390"/>
              <a:gd name="T88" fmla="*/ 306 w 415"/>
              <a:gd name="T89" fmla="*/ 242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15" h="390">
                <a:moveTo>
                  <a:pt x="412" y="76"/>
                </a:moveTo>
                <a:cubicBezTo>
                  <a:pt x="410" y="72"/>
                  <a:pt x="406" y="70"/>
                  <a:pt x="401" y="70"/>
                </a:cubicBezTo>
                <a:cubicBezTo>
                  <a:pt x="103" y="70"/>
                  <a:pt x="103" y="70"/>
                  <a:pt x="103" y="70"/>
                </a:cubicBezTo>
                <a:cubicBezTo>
                  <a:pt x="103" y="70"/>
                  <a:pt x="102" y="70"/>
                  <a:pt x="102" y="70"/>
                </a:cubicBezTo>
                <a:cubicBezTo>
                  <a:pt x="89" y="35"/>
                  <a:pt x="89" y="35"/>
                  <a:pt x="89" y="35"/>
                </a:cubicBezTo>
                <a:cubicBezTo>
                  <a:pt x="88" y="31"/>
                  <a:pt x="85" y="28"/>
                  <a:pt x="82" y="27"/>
                </a:cubicBezTo>
                <a:cubicBezTo>
                  <a:pt x="20" y="3"/>
                  <a:pt x="20" y="3"/>
                  <a:pt x="20" y="3"/>
                </a:cubicBezTo>
                <a:cubicBezTo>
                  <a:pt x="13" y="0"/>
                  <a:pt x="5" y="3"/>
                  <a:pt x="3" y="10"/>
                </a:cubicBezTo>
                <a:cubicBezTo>
                  <a:pt x="0" y="17"/>
                  <a:pt x="3" y="25"/>
                  <a:pt x="10" y="27"/>
                </a:cubicBezTo>
                <a:cubicBezTo>
                  <a:pt x="66" y="49"/>
                  <a:pt x="66" y="49"/>
                  <a:pt x="66" y="49"/>
                </a:cubicBezTo>
                <a:cubicBezTo>
                  <a:pt x="135" y="247"/>
                  <a:pt x="135" y="247"/>
                  <a:pt x="135" y="247"/>
                </a:cubicBezTo>
                <a:cubicBezTo>
                  <a:pt x="132" y="248"/>
                  <a:pt x="130" y="251"/>
                  <a:pt x="128" y="254"/>
                </a:cubicBezTo>
                <a:cubicBezTo>
                  <a:pt x="109" y="309"/>
                  <a:pt x="109" y="309"/>
                  <a:pt x="109" y="309"/>
                </a:cubicBezTo>
                <a:cubicBezTo>
                  <a:pt x="107" y="313"/>
                  <a:pt x="108" y="316"/>
                  <a:pt x="110" y="319"/>
                </a:cubicBezTo>
                <a:cubicBezTo>
                  <a:pt x="112" y="322"/>
                  <a:pt x="115" y="324"/>
                  <a:pt x="119" y="324"/>
                </a:cubicBezTo>
                <a:cubicBezTo>
                  <a:pt x="129" y="324"/>
                  <a:pt x="129" y="324"/>
                  <a:pt x="129" y="324"/>
                </a:cubicBezTo>
                <a:cubicBezTo>
                  <a:pt x="123" y="331"/>
                  <a:pt x="119" y="340"/>
                  <a:pt x="119" y="351"/>
                </a:cubicBezTo>
                <a:cubicBezTo>
                  <a:pt x="119" y="372"/>
                  <a:pt x="137" y="390"/>
                  <a:pt x="159" y="390"/>
                </a:cubicBezTo>
                <a:cubicBezTo>
                  <a:pt x="181" y="390"/>
                  <a:pt x="198" y="372"/>
                  <a:pt x="198" y="351"/>
                </a:cubicBezTo>
                <a:cubicBezTo>
                  <a:pt x="198" y="340"/>
                  <a:pt x="194" y="331"/>
                  <a:pt x="188" y="324"/>
                </a:cubicBezTo>
                <a:cubicBezTo>
                  <a:pt x="275" y="324"/>
                  <a:pt x="275" y="324"/>
                  <a:pt x="275" y="324"/>
                </a:cubicBezTo>
                <a:cubicBezTo>
                  <a:pt x="268" y="331"/>
                  <a:pt x="265" y="340"/>
                  <a:pt x="265" y="351"/>
                </a:cubicBezTo>
                <a:cubicBezTo>
                  <a:pt x="265" y="372"/>
                  <a:pt x="282" y="390"/>
                  <a:pt x="304" y="390"/>
                </a:cubicBezTo>
                <a:cubicBezTo>
                  <a:pt x="326" y="390"/>
                  <a:pt x="344" y="372"/>
                  <a:pt x="344" y="351"/>
                </a:cubicBezTo>
                <a:cubicBezTo>
                  <a:pt x="344" y="340"/>
                  <a:pt x="340" y="331"/>
                  <a:pt x="334" y="324"/>
                </a:cubicBezTo>
                <a:cubicBezTo>
                  <a:pt x="346" y="324"/>
                  <a:pt x="346" y="324"/>
                  <a:pt x="346" y="324"/>
                </a:cubicBezTo>
                <a:cubicBezTo>
                  <a:pt x="352" y="324"/>
                  <a:pt x="357" y="319"/>
                  <a:pt x="357" y="313"/>
                </a:cubicBezTo>
                <a:cubicBezTo>
                  <a:pt x="357" y="307"/>
                  <a:pt x="352" y="302"/>
                  <a:pt x="346" y="302"/>
                </a:cubicBezTo>
                <a:cubicBezTo>
                  <a:pt x="135" y="302"/>
                  <a:pt x="135" y="302"/>
                  <a:pt x="135" y="302"/>
                </a:cubicBezTo>
                <a:cubicBezTo>
                  <a:pt x="147" y="268"/>
                  <a:pt x="147" y="268"/>
                  <a:pt x="147" y="268"/>
                </a:cubicBezTo>
                <a:cubicBezTo>
                  <a:pt x="148" y="268"/>
                  <a:pt x="150" y="269"/>
                  <a:pt x="152" y="269"/>
                </a:cubicBezTo>
                <a:cubicBezTo>
                  <a:pt x="346" y="269"/>
                  <a:pt x="346" y="269"/>
                  <a:pt x="346" y="269"/>
                </a:cubicBezTo>
                <a:cubicBezTo>
                  <a:pt x="352" y="269"/>
                  <a:pt x="357" y="265"/>
                  <a:pt x="359" y="260"/>
                </a:cubicBezTo>
                <a:cubicBezTo>
                  <a:pt x="414" y="87"/>
                  <a:pt x="414" y="87"/>
                  <a:pt x="414" y="87"/>
                </a:cubicBezTo>
                <a:cubicBezTo>
                  <a:pt x="415" y="83"/>
                  <a:pt x="415" y="79"/>
                  <a:pt x="412" y="76"/>
                </a:cubicBezTo>
                <a:moveTo>
                  <a:pt x="159" y="368"/>
                </a:moveTo>
                <a:cubicBezTo>
                  <a:pt x="149" y="368"/>
                  <a:pt x="141" y="360"/>
                  <a:pt x="141" y="351"/>
                </a:cubicBezTo>
                <a:cubicBezTo>
                  <a:pt x="141" y="341"/>
                  <a:pt x="149" y="333"/>
                  <a:pt x="159" y="333"/>
                </a:cubicBezTo>
                <a:cubicBezTo>
                  <a:pt x="168" y="333"/>
                  <a:pt x="176" y="341"/>
                  <a:pt x="176" y="351"/>
                </a:cubicBezTo>
                <a:cubicBezTo>
                  <a:pt x="176" y="360"/>
                  <a:pt x="168" y="368"/>
                  <a:pt x="159" y="368"/>
                </a:cubicBezTo>
                <a:moveTo>
                  <a:pt x="304" y="368"/>
                </a:moveTo>
                <a:cubicBezTo>
                  <a:pt x="295" y="368"/>
                  <a:pt x="287" y="360"/>
                  <a:pt x="287" y="351"/>
                </a:cubicBezTo>
                <a:cubicBezTo>
                  <a:pt x="287" y="341"/>
                  <a:pt x="295" y="333"/>
                  <a:pt x="304" y="333"/>
                </a:cubicBezTo>
                <a:cubicBezTo>
                  <a:pt x="314" y="333"/>
                  <a:pt x="322" y="341"/>
                  <a:pt x="322" y="351"/>
                </a:cubicBezTo>
                <a:cubicBezTo>
                  <a:pt x="322" y="360"/>
                  <a:pt x="314" y="368"/>
                  <a:pt x="304" y="368"/>
                </a:cubicBezTo>
                <a:moveTo>
                  <a:pt x="374" y="126"/>
                </a:moveTo>
                <a:cubicBezTo>
                  <a:pt x="306" y="126"/>
                  <a:pt x="306" y="126"/>
                  <a:pt x="306" y="126"/>
                </a:cubicBezTo>
                <a:cubicBezTo>
                  <a:pt x="306" y="97"/>
                  <a:pt x="306" y="97"/>
                  <a:pt x="306" y="97"/>
                </a:cubicBezTo>
                <a:cubicBezTo>
                  <a:pt x="383" y="97"/>
                  <a:pt x="383" y="97"/>
                  <a:pt x="383" y="97"/>
                </a:cubicBezTo>
                <a:lnTo>
                  <a:pt x="374" y="126"/>
                </a:lnTo>
                <a:close/>
                <a:moveTo>
                  <a:pt x="354" y="187"/>
                </a:moveTo>
                <a:cubicBezTo>
                  <a:pt x="306" y="187"/>
                  <a:pt x="306" y="187"/>
                  <a:pt x="306" y="187"/>
                </a:cubicBezTo>
                <a:cubicBezTo>
                  <a:pt x="306" y="153"/>
                  <a:pt x="306" y="153"/>
                  <a:pt x="306" y="153"/>
                </a:cubicBezTo>
                <a:cubicBezTo>
                  <a:pt x="365" y="153"/>
                  <a:pt x="365" y="153"/>
                  <a:pt x="365" y="153"/>
                </a:cubicBezTo>
                <a:lnTo>
                  <a:pt x="354" y="187"/>
                </a:lnTo>
                <a:close/>
                <a:moveTo>
                  <a:pt x="219" y="153"/>
                </a:moveTo>
                <a:cubicBezTo>
                  <a:pt x="280" y="153"/>
                  <a:pt x="280" y="153"/>
                  <a:pt x="280" y="153"/>
                </a:cubicBezTo>
                <a:cubicBezTo>
                  <a:pt x="280" y="187"/>
                  <a:pt x="280" y="187"/>
                  <a:pt x="280" y="187"/>
                </a:cubicBezTo>
                <a:cubicBezTo>
                  <a:pt x="219" y="187"/>
                  <a:pt x="219" y="187"/>
                  <a:pt x="219" y="187"/>
                </a:cubicBezTo>
                <a:lnTo>
                  <a:pt x="219" y="153"/>
                </a:lnTo>
                <a:close/>
                <a:moveTo>
                  <a:pt x="280" y="242"/>
                </a:moveTo>
                <a:cubicBezTo>
                  <a:pt x="219" y="242"/>
                  <a:pt x="219" y="242"/>
                  <a:pt x="219" y="242"/>
                </a:cubicBezTo>
                <a:cubicBezTo>
                  <a:pt x="219" y="214"/>
                  <a:pt x="219" y="214"/>
                  <a:pt x="219" y="214"/>
                </a:cubicBezTo>
                <a:cubicBezTo>
                  <a:pt x="280" y="214"/>
                  <a:pt x="280" y="214"/>
                  <a:pt x="280" y="214"/>
                </a:cubicBezTo>
                <a:lnTo>
                  <a:pt x="280" y="242"/>
                </a:lnTo>
                <a:close/>
                <a:moveTo>
                  <a:pt x="130" y="153"/>
                </a:moveTo>
                <a:cubicBezTo>
                  <a:pt x="192" y="153"/>
                  <a:pt x="192" y="153"/>
                  <a:pt x="192" y="153"/>
                </a:cubicBezTo>
                <a:cubicBezTo>
                  <a:pt x="192" y="187"/>
                  <a:pt x="192" y="187"/>
                  <a:pt x="192" y="187"/>
                </a:cubicBezTo>
                <a:cubicBezTo>
                  <a:pt x="142" y="187"/>
                  <a:pt x="142" y="187"/>
                  <a:pt x="142" y="187"/>
                </a:cubicBezTo>
                <a:lnTo>
                  <a:pt x="130" y="153"/>
                </a:lnTo>
                <a:close/>
                <a:moveTo>
                  <a:pt x="219" y="97"/>
                </a:moveTo>
                <a:cubicBezTo>
                  <a:pt x="280" y="97"/>
                  <a:pt x="280" y="97"/>
                  <a:pt x="280" y="97"/>
                </a:cubicBezTo>
                <a:cubicBezTo>
                  <a:pt x="280" y="126"/>
                  <a:pt x="280" y="126"/>
                  <a:pt x="280" y="126"/>
                </a:cubicBezTo>
                <a:cubicBezTo>
                  <a:pt x="219" y="126"/>
                  <a:pt x="219" y="126"/>
                  <a:pt x="219" y="126"/>
                </a:cubicBezTo>
                <a:lnTo>
                  <a:pt x="219" y="97"/>
                </a:lnTo>
                <a:close/>
                <a:moveTo>
                  <a:pt x="192" y="97"/>
                </a:moveTo>
                <a:cubicBezTo>
                  <a:pt x="192" y="126"/>
                  <a:pt x="192" y="126"/>
                  <a:pt x="192" y="126"/>
                </a:cubicBezTo>
                <a:cubicBezTo>
                  <a:pt x="121" y="126"/>
                  <a:pt x="121" y="126"/>
                  <a:pt x="121" y="126"/>
                </a:cubicBezTo>
                <a:cubicBezTo>
                  <a:pt x="111" y="97"/>
                  <a:pt x="111" y="97"/>
                  <a:pt x="111" y="97"/>
                </a:cubicBezTo>
                <a:lnTo>
                  <a:pt x="192" y="97"/>
                </a:lnTo>
                <a:close/>
                <a:moveTo>
                  <a:pt x="151" y="214"/>
                </a:moveTo>
                <a:cubicBezTo>
                  <a:pt x="192" y="214"/>
                  <a:pt x="192" y="214"/>
                  <a:pt x="192" y="214"/>
                </a:cubicBezTo>
                <a:cubicBezTo>
                  <a:pt x="192" y="242"/>
                  <a:pt x="192" y="242"/>
                  <a:pt x="192" y="242"/>
                </a:cubicBezTo>
                <a:cubicBezTo>
                  <a:pt x="161" y="242"/>
                  <a:pt x="161" y="242"/>
                  <a:pt x="161" y="242"/>
                </a:cubicBezTo>
                <a:lnTo>
                  <a:pt x="151" y="214"/>
                </a:lnTo>
                <a:close/>
                <a:moveTo>
                  <a:pt x="306" y="242"/>
                </a:moveTo>
                <a:cubicBezTo>
                  <a:pt x="306" y="214"/>
                  <a:pt x="306" y="214"/>
                  <a:pt x="306" y="214"/>
                </a:cubicBezTo>
                <a:cubicBezTo>
                  <a:pt x="346" y="214"/>
                  <a:pt x="346" y="214"/>
                  <a:pt x="346" y="214"/>
                </a:cubicBezTo>
                <a:cubicBezTo>
                  <a:pt x="337" y="242"/>
                  <a:pt x="337" y="242"/>
                  <a:pt x="337" y="242"/>
                </a:cubicBezTo>
                <a:lnTo>
                  <a:pt x="306" y="2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969367" y="3905892"/>
            <a:ext cx="792441" cy="792439"/>
          </a:xfrm>
          <a:prstGeom prst="rect">
            <a:avLst/>
          </a:prstGeom>
          <a:solidFill>
            <a:srgbClr val="C81C3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106730" y="4026780"/>
            <a:ext cx="517089" cy="515192"/>
            <a:chOff x="6475413" y="631826"/>
            <a:chExt cx="1298575" cy="1293813"/>
          </a:xfrm>
          <a:solidFill>
            <a:schemeClr val="bg1"/>
          </a:solidFill>
        </p:grpSpPr>
        <p:sp>
          <p:nvSpPr>
            <p:cNvPr id="19" name="Freeform 273"/>
            <p:cNvSpPr>
              <a:spLocks noEditPoints="1"/>
            </p:cNvSpPr>
            <p:nvPr/>
          </p:nvSpPr>
          <p:spPr bwMode="auto">
            <a:xfrm>
              <a:off x="6888163" y="631826"/>
              <a:ext cx="476250" cy="1293813"/>
            </a:xfrm>
            <a:custGeom>
              <a:avLst/>
              <a:gdLst>
                <a:gd name="T0" fmla="*/ 63 w 127"/>
                <a:gd name="T1" fmla="*/ 0 h 345"/>
                <a:gd name="T2" fmla="*/ 0 w 127"/>
                <a:gd name="T3" fmla="*/ 173 h 345"/>
                <a:gd name="T4" fmla="*/ 63 w 127"/>
                <a:gd name="T5" fmla="*/ 345 h 345"/>
                <a:gd name="T6" fmla="*/ 127 w 127"/>
                <a:gd name="T7" fmla="*/ 173 h 345"/>
                <a:gd name="T8" fmla="*/ 63 w 127"/>
                <a:gd name="T9" fmla="*/ 0 h 345"/>
                <a:gd name="T10" fmla="*/ 63 w 127"/>
                <a:gd name="T11" fmla="*/ 317 h 345"/>
                <a:gd name="T12" fmla="*/ 10 w 127"/>
                <a:gd name="T13" fmla="*/ 173 h 345"/>
                <a:gd name="T14" fmla="*/ 63 w 127"/>
                <a:gd name="T15" fmla="*/ 28 h 345"/>
                <a:gd name="T16" fmla="*/ 117 w 127"/>
                <a:gd name="T17" fmla="*/ 173 h 345"/>
                <a:gd name="T18" fmla="*/ 63 w 127"/>
                <a:gd name="T19" fmla="*/ 317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7" h="345">
                  <a:moveTo>
                    <a:pt x="63" y="0"/>
                  </a:moveTo>
                  <a:cubicBezTo>
                    <a:pt x="28" y="0"/>
                    <a:pt x="0" y="77"/>
                    <a:pt x="0" y="173"/>
                  </a:cubicBezTo>
                  <a:cubicBezTo>
                    <a:pt x="0" y="268"/>
                    <a:pt x="28" y="345"/>
                    <a:pt x="63" y="345"/>
                  </a:cubicBezTo>
                  <a:cubicBezTo>
                    <a:pt x="98" y="345"/>
                    <a:pt x="127" y="268"/>
                    <a:pt x="127" y="173"/>
                  </a:cubicBezTo>
                  <a:cubicBezTo>
                    <a:pt x="127" y="77"/>
                    <a:pt x="98" y="0"/>
                    <a:pt x="63" y="0"/>
                  </a:cubicBezTo>
                  <a:close/>
                  <a:moveTo>
                    <a:pt x="63" y="317"/>
                  </a:moveTo>
                  <a:cubicBezTo>
                    <a:pt x="34" y="317"/>
                    <a:pt x="10" y="253"/>
                    <a:pt x="10" y="173"/>
                  </a:cubicBezTo>
                  <a:cubicBezTo>
                    <a:pt x="10" y="93"/>
                    <a:pt x="34" y="28"/>
                    <a:pt x="63" y="28"/>
                  </a:cubicBezTo>
                  <a:cubicBezTo>
                    <a:pt x="93" y="28"/>
                    <a:pt x="117" y="93"/>
                    <a:pt x="117" y="173"/>
                  </a:cubicBezTo>
                  <a:cubicBezTo>
                    <a:pt x="117" y="253"/>
                    <a:pt x="93" y="317"/>
                    <a:pt x="63" y="31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274"/>
            <p:cNvSpPr>
              <a:spLocks noEditPoints="1"/>
            </p:cNvSpPr>
            <p:nvPr/>
          </p:nvSpPr>
          <p:spPr bwMode="auto">
            <a:xfrm>
              <a:off x="6475413" y="1041401"/>
              <a:ext cx="1298575" cy="476250"/>
            </a:xfrm>
            <a:custGeom>
              <a:avLst/>
              <a:gdLst>
                <a:gd name="T0" fmla="*/ 346 w 346"/>
                <a:gd name="T1" fmla="*/ 64 h 127"/>
                <a:gd name="T2" fmla="*/ 173 w 346"/>
                <a:gd name="T3" fmla="*/ 0 h 127"/>
                <a:gd name="T4" fmla="*/ 0 w 346"/>
                <a:gd name="T5" fmla="*/ 64 h 127"/>
                <a:gd name="T6" fmla="*/ 173 w 346"/>
                <a:gd name="T7" fmla="*/ 127 h 127"/>
                <a:gd name="T8" fmla="*/ 346 w 346"/>
                <a:gd name="T9" fmla="*/ 64 h 127"/>
                <a:gd name="T10" fmla="*/ 29 w 346"/>
                <a:gd name="T11" fmla="*/ 64 h 127"/>
                <a:gd name="T12" fmla="*/ 173 w 346"/>
                <a:gd name="T13" fmla="*/ 10 h 127"/>
                <a:gd name="T14" fmla="*/ 318 w 346"/>
                <a:gd name="T15" fmla="*/ 64 h 127"/>
                <a:gd name="T16" fmla="*/ 173 w 346"/>
                <a:gd name="T17" fmla="*/ 117 h 127"/>
                <a:gd name="T18" fmla="*/ 29 w 346"/>
                <a:gd name="T19" fmla="*/ 6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6" h="127">
                  <a:moveTo>
                    <a:pt x="346" y="64"/>
                  </a:moveTo>
                  <a:cubicBezTo>
                    <a:pt x="346" y="28"/>
                    <a:pt x="269" y="0"/>
                    <a:pt x="173" y="0"/>
                  </a:cubicBezTo>
                  <a:cubicBezTo>
                    <a:pt x="78" y="0"/>
                    <a:pt x="0" y="28"/>
                    <a:pt x="0" y="64"/>
                  </a:cubicBezTo>
                  <a:cubicBezTo>
                    <a:pt x="0" y="99"/>
                    <a:pt x="78" y="127"/>
                    <a:pt x="173" y="127"/>
                  </a:cubicBezTo>
                  <a:cubicBezTo>
                    <a:pt x="269" y="127"/>
                    <a:pt x="346" y="99"/>
                    <a:pt x="346" y="64"/>
                  </a:cubicBezTo>
                  <a:close/>
                  <a:moveTo>
                    <a:pt x="29" y="64"/>
                  </a:moveTo>
                  <a:cubicBezTo>
                    <a:pt x="29" y="34"/>
                    <a:pt x="93" y="10"/>
                    <a:pt x="173" y="10"/>
                  </a:cubicBezTo>
                  <a:cubicBezTo>
                    <a:pt x="253" y="10"/>
                    <a:pt x="318" y="34"/>
                    <a:pt x="318" y="64"/>
                  </a:cubicBezTo>
                  <a:cubicBezTo>
                    <a:pt x="318" y="93"/>
                    <a:pt x="253" y="117"/>
                    <a:pt x="173" y="117"/>
                  </a:cubicBezTo>
                  <a:cubicBezTo>
                    <a:pt x="93" y="117"/>
                    <a:pt x="29" y="93"/>
                    <a:pt x="29" y="6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275"/>
            <p:cNvSpPr>
              <a:spLocks noEditPoints="1"/>
            </p:cNvSpPr>
            <p:nvPr/>
          </p:nvSpPr>
          <p:spPr bwMode="auto">
            <a:xfrm>
              <a:off x="6573838" y="730251"/>
              <a:ext cx="1101725" cy="1101725"/>
            </a:xfrm>
            <a:custGeom>
              <a:avLst/>
              <a:gdLst>
                <a:gd name="T0" fmla="*/ 269 w 294"/>
                <a:gd name="T1" fmla="*/ 24 h 294"/>
                <a:gd name="T2" fmla="*/ 102 w 294"/>
                <a:gd name="T3" fmla="*/ 102 h 294"/>
                <a:gd name="T4" fmla="*/ 25 w 294"/>
                <a:gd name="T5" fmla="*/ 269 h 294"/>
                <a:gd name="T6" fmla="*/ 192 w 294"/>
                <a:gd name="T7" fmla="*/ 192 h 294"/>
                <a:gd name="T8" fmla="*/ 269 w 294"/>
                <a:gd name="T9" fmla="*/ 24 h 294"/>
                <a:gd name="T10" fmla="*/ 45 w 294"/>
                <a:gd name="T11" fmla="*/ 249 h 294"/>
                <a:gd name="T12" fmla="*/ 110 w 294"/>
                <a:gd name="T13" fmla="*/ 109 h 294"/>
                <a:gd name="T14" fmla="*/ 250 w 294"/>
                <a:gd name="T15" fmla="*/ 44 h 294"/>
                <a:gd name="T16" fmla="*/ 185 w 294"/>
                <a:gd name="T17" fmla="*/ 184 h 294"/>
                <a:gd name="T18" fmla="*/ 45 w 294"/>
                <a:gd name="T19" fmla="*/ 249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4">
                  <a:moveTo>
                    <a:pt x="269" y="24"/>
                  </a:moveTo>
                  <a:cubicBezTo>
                    <a:pt x="245" y="0"/>
                    <a:pt x="170" y="34"/>
                    <a:pt x="102" y="102"/>
                  </a:cubicBezTo>
                  <a:cubicBezTo>
                    <a:pt x="35" y="169"/>
                    <a:pt x="0" y="244"/>
                    <a:pt x="25" y="269"/>
                  </a:cubicBezTo>
                  <a:cubicBezTo>
                    <a:pt x="50" y="294"/>
                    <a:pt x="125" y="259"/>
                    <a:pt x="192" y="192"/>
                  </a:cubicBezTo>
                  <a:cubicBezTo>
                    <a:pt x="260" y="124"/>
                    <a:pt x="294" y="49"/>
                    <a:pt x="269" y="24"/>
                  </a:cubicBezTo>
                  <a:close/>
                  <a:moveTo>
                    <a:pt x="45" y="249"/>
                  </a:moveTo>
                  <a:cubicBezTo>
                    <a:pt x="24" y="228"/>
                    <a:pt x="53" y="165"/>
                    <a:pt x="110" y="109"/>
                  </a:cubicBezTo>
                  <a:cubicBezTo>
                    <a:pt x="166" y="52"/>
                    <a:pt x="229" y="23"/>
                    <a:pt x="250" y="44"/>
                  </a:cubicBezTo>
                  <a:cubicBezTo>
                    <a:pt x="270" y="65"/>
                    <a:pt x="241" y="128"/>
                    <a:pt x="185" y="184"/>
                  </a:cubicBezTo>
                  <a:cubicBezTo>
                    <a:pt x="128" y="241"/>
                    <a:pt x="66" y="270"/>
                    <a:pt x="45" y="24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276"/>
            <p:cNvSpPr>
              <a:spLocks noEditPoints="1"/>
            </p:cNvSpPr>
            <p:nvPr/>
          </p:nvSpPr>
          <p:spPr bwMode="auto">
            <a:xfrm>
              <a:off x="6573839" y="730252"/>
              <a:ext cx="1101725" cy="1101724"/>
            </a:xfrm>
            <a:custGeom>
              <a:avLst/>
              <a:gdLst>
                <a:gd name="T0" fmla="*/ 269 w 294"/>
                <a:gd name="T1" fmla="*/ 269 h 294"/>
                <a:gd name="T2" fmla="*/ 192 w 294"/>
                <a:gd name="T3" fmla="*/ 102 h 294"/>
                <a:gd name="T4" fmla="*/ 25 w 294"/>
                <a:gd name="T5" fmla="*/ 24 h 294"/>
                <a:gd name="T6" fmla="*/ 102 w 294"/>
                <a:gd name="T7" fmla="*/ 192 h 294"/>
                <a:gd name="T8" fmla="*/ 269 w 294"/>
                <a:gd name="T9" fmla="*/ 269 h 294"/>
                <a:gd name="T10" fmla="*/ 45 w 294"/>
                <a:gd name="T11" fmla="*/ 44 h 294"/>
                <a:gd name="T12" fmla="*/ 185 w 294"/>
                <a:gd name="T13" fmla="*/ 109 h 294"/>
                <a:gd name="T14" fmla="*/ 250 w 294"/>
                <a:gd name="T15" fmla="*/ 249 h 294"/>
                <a:gd name="T16" fmla="*/ 110 w 294"/>
                <a:gd name="T17" fmla="*/ 184 h 294"/>
                <a:gd name="T18" fmla="*/ 45 w 294"/>
                <a:gd name="T19" fmla="*/ 4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4">
                  <a:moveTo>
                    <a:pt x="269" y="269"/>
                  </a:moveTo>
                  <a:cubicBezTo>
                    <a:pt x="294" y="244"/>
                    <a:pt x="260" y="169"/>
                    <a:pt x="192" y="102"/>
                  </a:cubicBezTo>
                  <a:cubicBezTo>
                    <a:pt x="125" y="34"/>
                    <a:pt x="50" y="0"/>
                    <a:pt x="25" y="24"/>
                  </a:cubicBezTo>
                  <a:cubicBezTo>
                    <a:pt x="0" y="49"/>
                    <a:pt x="35" y="124"/>
                    <a:pt x="102" y="192"/>
                  </a:cubicBezTo>
                  <a:cubicBezTo>
                    <a:pt x="170" y="259"/>
                    <a:pt x="245" y="294"/>
                    <a:pt x="269" y="269"/>
                  </a:cubicBezTo>
                  <a:close/>
                  <a:moveTo>
                    <a:pt x="45" y="44"/>
                  </a:moveTo>
                  <a:cubicBezTo>
                    <a:pt x="66" y="23"/>
                    <a:pt x="128" y="52"/>
                    <a:pt x="185" y="109"/>
                  </a:cubicBezTo>
                  <a:cubicBezTo>
                    <a:pt x="241" y="165"/>
                    <a:pt x="270" y="228"/>
                    <a:pt x="250" y="249"/>
                  </a:cubicBezTo>
                  <a:cubicBezTo>
                    <a:pt x="229" y="270"/>
                    <a:pt x="166" y="241"/>
                    <a:pt x="110" y="184"/>
                  </a:cubicBezTo>
                  <a:cubicBezTo>
                    <a:pt x="53" y="128"/>
                    <a:pt x="24" y="65"/>
                    <a:pt x="45" y="4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Oval 277"/>
            <p:cNvSpPr>
              <a:spLocks noChangeArrowheads="1"/>
            </p:cNvSpPr>
            <p:nvPr/>
          </p:nvSpPr>
          <p:spPr bwMode="auto">
            <a:xfrm>
              <a:off x="7027863" y="1179513"/>
              <a:ext cx="198438" cy="1984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899171" y="3889140"/>
            <a:ext cx="3630764" cy="857877"/>
            <a:chOff x="4232476" y="4571914"/>
            <a:chExt cx="4420521" cy="1044481"/>
          </a:xfrm>
        </p:grpSpPr>
        <p:grpSp>
          <p:nvGrpSpPr>
            <p:cNvPr id="25" name="组合 24"/>
            <p:cNvGrpSpPr/>
            <p:nvPr/>
          </p:nvGrpSpPr>
          <p:grpSpPr>
            <a:xfrm>
              <a:off x="4232476" y="4571914"/>
              <a:ext cx="4420521" cy="1044481"/>
              <a:chOff x="6418867" y="5236072"/>
              <a:chExt cx="4420521" cy="1044481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6418867" y="5236072"/>
                <a:ext cx="1329676" cy="5331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2000" dirty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6,666</a:t>
                </a: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6426346" y="5628534"/>
                <a:ext cx="4413042" cy="6520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altLang="zh-CN" sz="1200" dirty="0">
                    <a:solidFill>
                      <a:prstClr val="white"/>
                    </a:solidFill>
                    <a:latin typeface="+mn-ea"/>
                    <a:cs typeface="Arial" panose="020B0604020202020204" pitchFamily="34" charset="0"/>
                  </a:rPr>
                  <a:t>Some text about this part related goes here. Some text about this part related goes here</a:t>
                </a:r>
              </a:p>
            </p:txBody>
          </p:sp>
        </p:grpSp>
        <p:cxnSp>
          <p:nvCxnSpPr>
            <p:cNvPr id="26" name="直接连接符 25"/>
            <p:cNvCxnSpPr/>
            <p:nvPr/>
          </p:nvCxnSpPr>
          <p:spPr>
            <a:xfrm>
              <a:off x="4330877" y="5549500"/>
              <a:ext cx="4248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5652793" y="4837285"/>
            <a:ext cx="3633748" cy="861881"/>
            <a:chOff x="6426346" y="4184295"/>
            <a:chExt cx="4424154" cy="1049356"/>
          </a:xfrm>
        </p:grpSpPr>
        <p:sp>
          <p:nvSpPr>
            <p:cNvPr id="30" name="矩形 29"/>
            <p:cNvSpPr/>
            <p:nvPr/>
          </p:nvSpPr>
          <p:spPr>
            <a:xfrm>
              <a:off x="9632167" y="4184295"/>
              <a:ext cx="1218333" cy="5331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0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99,999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6426346" y="4581632"/>
              <a:ext cx="4413042" cy="6520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/>
                  </a:solidFill>
                  <a:latin typeface="+mn-ea"/>
                  <a:cs typeface="Arial" panose="020B0604020202020204" pitchFamily="34" charset="0"/>
                </a:rPr>
                <a:t>Some text about this part related goes here. Some text about this part related goes here </a:t>
              </a:r>
            </a:p>
          </p:txBody>
        </p:sp>
      </p:grpSp>
      <p:cxnSp>
        <p:nvCxnSpPr>
          <p:cNvPr id="32" name="直接连接符 31"/>
          <p:cNvCxnSpPr/>
          <p:nvPr/>
        </p:nvCxnSpPr>
        <p:spPr>
          <a:xfrm>
            <a:off x="5727471" y="5648701"/>
            <a:ext cx="34890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9430493" y="4871908"/>
            <a:ext cx="792441" cy="792439"/>
          </a:xfrm>
          <a:prstGeom prst="rect">
            <a:avLst/>
          </a:prstGeom>
          <a:solidFill>
            <a:srgbClr val="C81C3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9586330" y="4996761"/>
            <a:ext cx="478912" cy="480147"/>
            <a:chOff x="5332413" y="2111201"/>
            <a:chExt cx="614362" cy="615950"/>
          </a:xfrm>
          <a:solidFill>
            <a:schemeClr val="bg1"/>
          </a:solidFill>
        </p:grpSpPr>
        <p:sp>
          <p:nvSpPr>
            <p:cNvPr id="35" name="Freeform 31"/>
            <p:cNvSpPr>
              <a:spLocks noEditPoints="1"/>
            </p:cNvSpPr>
            <p:nvPr/>
          </p:nvSpPr>
          <p:spPr bwMode="auto">
            <a:xfrm>
              <a:off x="5332413" y="2111201"/>
              <a:ext cx="614362" cy="615950"/>
            </a:xfrm>
            <a:custGeom>
              <a:avLst/>
              <a:gdLst>
                <a:gd name="T0" fmla="*/ 109 w 128"/>
                <a:gd name="T1" fmla="*/ 48 h 128"/>
                <a:gd name="T2" fmla="*/ 114 w 128"/>
                <a:gd name="T3" fmla="*/ 33 h 128"/>
                <a:gd name="T4" fmla="*/ 105 w 128"/>
                <a:gd name="T5" fmla="*/ 15 h 128"/>
                <a:gd name="T6" fmla="*/ 95 w 128"/>
                <a:gd name="T7" fmla="*/ 14 h 128"/>
                <a:gd name="T8" fmla="*/ 80 w 128"/>
                <a:gd name="T9" fmla="*/ 19 h 128"/>
                <a:gd name="T10" fmla="*/ 69 w 128"/>
                <a:gd name="T11" fmla="*/ 0 h 128"/>
                <a:gd name="T12" fmla="*/ 51 w 128"/>
                <a:gd name="T13" fmla="*/ 6 h 128"/>
                <a:gd name="T14" fmla="*/ 43 w 128"/>
                <a:gd name="T15" fmla="*/ 21 h 128"/>
                <a:gd name="T16" fmla="*/ 28 w 128"/>
                <a:gd name="T17" fmla="*/ 13 h 128"/>
                <a:gd name="T18" fmla="*/ 15 w 128"/>
                <a:gd name="T19" fmla="*/ 23 h 128"/>
                <a:gd name="T20" fmla="*/ 21 w 128"/>
                <a:gd name="T21" fmla="*/ 43 h 128"/>
                <a:gd name="T22" fmla="*/ 6 w 128"/>
                <a:gd name="T23" fmla="*/ 51 h 128"/>
                <a:gd name="T24" fmla="*/ 0 w 128"/>
                <a:gd name="T25" fmla="*/ 69 h 128"/>
                <a:gd name="T26" fmla="*/ 19 w 128"/>
                <a:gd name="T27" fmla="*/ 80 h 128"/>
                <a:gd name="T28" fmla="*/ 14 w 128"/>
                <a:gd name="T29" fmla="*/ 95 h 128"/>
                <a:gd name="T30" fmla="*/ 23 w 128"/>
                <a:gd name="T31" fmla="*/ 113 h 128"/>
                <a:gd name="T32" fmla="*/ 33 w 128"/>
                <a:gd name="T33" fmla="*/ 114 h 128"/>
                <a:gd name="T34" fmla="*/ 48 w 128"/>
                <a:gd name="T35" fmla="*/ 109 h 128"/>
                <a:gd name="T36" fmla="*/ 59 w 128"/>
                <a:gd name="T37" fmla="*/ 128 h 128"/>
                <a:gd name="T38" fmla="*/ 77 w 128"/>
                <a:gd name="T39" fmla="*/ 122 h 128"/>
                <a:gd name="T40" fmla="*/ 85 w 128"/>
                <a:gd name="T41" fmla="*/ 107 h 128"/>
                <a:gd name="T42" fmla="*/ 100 w 128"/>
                <a:gd name="T43" fmla="*/ 115 h 128"/>
                <a:gd name="T44" fmla="*/ 113 w 128"/>
                <a:gd name="T45" fmla="*/ 105 h 128"/>
                <a:gd name="T46" fmla="*/ 107 w 128"/>
                <a:gd name="T47" fmla="*/ 85 h 128"/>
                <a:gd name="T48" fmla="*/ 122 w 128"/>
                <a:gd name="T49" fmla="*/ 77 h 128"/>
                <a:gd name="T50" fmla="*/ 128 w 128"/>
                <a:gd name="T51" fmla="*/ 59 h 128"/>
                <a:gd name="T52" fmla="*/ 108 w 128"/>
                <a:gd name="T53" fmla="*/ 72 h 128"/>
                <a:gd name="T54" fmla="*/ 100 w 128"/>
                <a:gd name="T55" fmla="*/ 81 h 128"/>
                <a:gd name="T56" fmla="*/ 107 w 128"/>
                <a:gd name="T57" fmla="*/ 100 h 128"/>
                <a:gd name="T58" fmla="*/ 89 w 128"/>
                <a:gd name="T59" fmla="*/ 101 h 128"/>
                <a:gd name="T60" fmla="*/ 81 w 128"/>
                <a:gd name="T61" fmla="*/ 100 h 128"/>
                <a:gd name="T62" fmla="*/ 72 w 128"/>
                <a:gd name="T63" fmla="*/ 108 h 128"/>
                <a:gd name="T64" fmla="*/ 59 w 128"/>
                <a:gd name="T65" fmla="*/ 120 h 128"/>
                <a:gd name="T66" fmla="*/ 51 w 128"/>
                <a:gd name="T67" fmla="*/ 102 h 128"/>
                <a:gd name="T68" fmla="*/ 43 w 128"/>
                <a:gd name="T69" fmla="*/ 99 h 128"/>
                <a:gd name="T70" fmla="*/ 28 w 128"/>
                <a:gd name="T71" fmla="*/ 107 h 128"/>
                <a:gd name="T72" fmla="*/ 27 w 128"/>
                <a:gd name="T73" fmla="*/ 89 h 128"/>
                <a:gd name="T74" fmla="*/ 26 w 128"/>
                <a:gd name="T75" fmla="*/ 77 h 128"/>
                <a:gd name="T76" fmla="*/ 8 w 128"/>
                <a:gd name="T77" fmla="*/ 69 h 128"/>
                <a:gd name="T78" fmla="*/ 20 w 128"/>
                <a:gd name="T79" fmla="*/ 56 h 128"/>
                <a:gd name="T80" fmla="*/ 28 w 128"/>
                <a:gd name="T81" fmla="*/ 47 h 128"/>
                <a:gd name="T82" fmla="*/ 21 w 128"/>
                <a:gd name="T83" fmla="*/ 28 h 128"/>
                <a:gd name="T84" fmla="*/ 39 w 128"/>
                <a:gd name="T85" fmla="*/ 27 h 128"/>
                <a:gd name="T86" fmla="*/ 47 w 128"/>
                <a:gd name="T87" fmla="*/ 28 h 128"/>
                <a:gd name="T88" fmla="*/ 56 w 128"/>
                <a:gd name="T89" fmla="*/ 20 h 128"/>
                <a:gd name="T90" fmla="*/ 69 w 128"/>
                <a:gd name="T91" fmla="*/ 8 h 128"/>
                <a:gd name="T92" fmla="*/ 77 w 128"/>
                <a:gd name="T93" fmla="*/ 26 h 128"/>
                <a:gd name="T94" fmla="*/ 85 w 128"/>
                <a:gd name="T95" fmla="*/ 29 h 128"/>
                <a:gd name="T96" fmla="*/ 100 w 128"/>
                <a:gd name="T97" fmla="*/ 21 h 128"/>
                <a:gd name="T98" fmla="*/ 101 w 128"/>
                <a:gd name="T99" fmla="*/ 39 h 128"/>
                <a:gd name="T100" fmla="*/ 102 w 128"/>
                <a:gd name="T101" fmla="*/ 51 h 128"/>
                <a:gd name="T102" fmla="*/ 120 w 128"/>
                <a:gd name="T103" fmla="*/ 59 h 128"/>
                <a:gd name="T104" fmla="*/ 108 w 128"/>
                <a:gd name="T105" fmla="*/ 7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8" h="128">
                  <a:moveTo>
                    <a:pt x="122" y="51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9" y="46"/>
                    <a:pt x="108" y="45"/>
                    <a:pt x="107" y="43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6" y="30"/>
                    <a:pt x="116" y="25"/>
                    <a:pt x="113" y="23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4" y="13"/>
                    <a:pt x="102" y="13"/>
                    <a:pt x="100" y="13"/>
                  </a:cubicBezTo>
                  <a:cubicBezTo>
                    <a:pt x="98" y="13"/>
                    <a:pt x="97" y="13"/>
                    <a:pt x="95" y="14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3" y="20"/>
                    <a:pt x="82" y="19"/>
                    <a:pt x="80" y="19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3"/>
                    <a:pt x="73" y="0"/>
                    <a:pt x="6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5" y="0"/>
                    <a:pt x="51" y="3"/>
                    <a:pt x="51" y="6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46" y="19"/>
                    <a:pt x="45" y="20"/>
                    <a:pt x="43" y="21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1" y="13"/>
                    <a:pt x="30" y="13"/>
                    <a:pt x="28" y="13"/>
                  </a:cubicBezTo>
                  <a:cubicBezTo>
                    <a:pt x="26" y="13"/>
                    <a:pt x="24" y="13"/>
                    <a:pt x="23" y="15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2" y="25"/>
                    <a:pt x="12" y="30"/>
                    <a:pt x="14" y="3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19" y="46"/>
                    <a:pt x="19" y="48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3" y="51"/>
                    <a:pt x="0" y="55"/>
                    <a:pt x="0" y="59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3"/>
                    <a:pt x="3" y="77"/>
                    <a:pt x="6" y="77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2"/>
                    <a:pt x="20" y="83"/>
                    <a:pt x="21" y="85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2" y="98"/>
                    <a:pt x="12" y="103"/>
                    <a:pt x="15" y="105"/>
                  </a:cubicBezTo>
                  <a:cubicBezTo>
                    <a:pt x="23" y="113"/>
                    <a:pt x="23" y="113"/>
                    <a:pt x="23" y="113"/>
                  </a:cubicBezTo>
                  <a:cubicBezTo>
                    <a:pt x="24" y="115"/>
                    <a:pt x="26" y="115"/>
                    <a:pt x="28" y="115"/>
                  </a:cubicBezTo>
                  <a:cubicBezTo>
                    <a:pt x="30" y="115"/>
                    <a:pt x="31" y="115"/>
                    <a:pt x="33" y="114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45" y="108"/>
                    <a:pt x="46" y="109"/>
                    <a:pt x="48" y="109"/>
                  </a:cubicBezTo>
                  <a:cubicBezTo>
                    <a:pt x="51" y="122"/>
                    <a:pt x="51" y="122"/>
                    <a:pt x="51" y="122"/>
                  </a:cubicBezTo>
                  <a:cubicBezTo>
                    <a:pt x="51" y="125"/>
                    <a:pt x="55" y="128"/>
                    <a:pt x="59" y="128"/>
                  </a:cubicBezTo>
                  <a:cubicBezTo>
                    <a:pt x="69" y="128"/>
                    <a:pt x="69" y="128"/>
                    <a:pt x="69" y="128"/>
                  </a:cubicBezTo>
                  <a:cubicBezTo>
                    <a:pt x="73" y="128"/>
                    <a:pt x="77" y="125"/>
                    <a:pt x="77" y="122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2" y="109"/>
                    <a:pt x="83" y="108"/>
                    <a:pt x="85" y="107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7" y="115"/>
                    <a:pt x="98" y="115"/>
                    <a:pt x="100" y="115"/>
                  </a:cubicBezTo>
                  <a:cubicBezTo>
                    <a:pt x="102" y="115"/>
                    <a:pt x="104" y="115"/>
                    <a:pt x="105" y="113"/>
                  </a:cubicBezTo>
                  <a:cubicBezTo>
                    <a:pt x="113" y="105"/>
                    <a:pt x="113" y="105"/>
                    <a:pt x="113" y="105"/>
                  </a:cubicBezTo>
                  <a:cubicBezTo>
                    <a:pt x="116" y="103"/>
                    <a:pt x="116" y="98"/>
                    <a:pt x="114" y="95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8" y="83"/>
                    <a:pt x="109" y="82"/>
                    <a:pt x="109" y="80"/>
                  </a:cubicBezTo>
                  <a:cubicBezTo>
                    <a:pt x="122" y="77"/>
                    <a:pt x="122" y="77"/>
                    <a:pt x="122" y="77"/>
                  </a:cubicBezTo>
                  <a:cubicBezTo>
                    <a:pt x="125" y="77"/>
                    <a:pt x="128" y="73"/>
                    <a:pt x="128" y="69"/>
                  </a:cubicBezTo>
                  <a:cubicBezTo>
                    <a:pt x="128" y="59"/>
                    <a:pt x="128" y="59"/>
                    <a:pt x="128" y="59"/>
                  </a:cubicBezTo>
                  <a:cubicBezTo>
                    <a:pt x="128" y="55"/>
                    <a:pt x="125" y="51"/>
                    <a:pt x="122" y="51"/>
                  </a:cubicBezTo>
                  <a:moveTo>
                    <a:pt x="108" y="72"/>
                  </a:moveTo>
                  <a:cubicBezTo>
                    <a:pt x="105" y="72"/>
                    <a:pt x="103" y="74"/>
                    <a:pt x="102" y="77"/>
                  </a:cubicBezTo>
                  <a:cubicBezTo>
                    <a:pt x="101" y="79"/>
                    <a:pt x="101" y="80"/>
                    <a:pt x="100" y="81"/>
                  </a:cubicBezTo>
                  <a:cubicBezTo>
                    <a:pt x="99" y="84"/>
                    <a:pt x="99" y="87"/>
                    <a:pt x="101" y="89"/>
                  </a:cubicBezTo>
                  <a:cubicBezTo>
                    <a:pt x="107" y="100"/>
                    <a:pt x="107" y="100"/>
                    <a:pt x="107" y="100"/>
                  </a:cubicBezTo>
                  <a:cubicBezTo>
                    <a:pt x="100" y="107"/>
                    <a:pt x="100" y="107"/>
                    <a:pt x="100" y="107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8" y="100"/>
                    <a:pt x="86" y="99"/>
                    <a:pt x="85" y="99"/>
                  </a:cubicBezTo>
                  <a:cubicBezTo>
                    <a:pt x="84" y="99"/>
                    <a:pt x="83" y="99"/>
                    <a:pt x="81" y="100"/>
                  </a:cubicBezTo>
                  <a:cubicBezTo>
                    <a:pt x="80" y="101"/>
                    <a:pt x="79" y="101"/>
                    <a:pt x="77" y="102"/>
                  </a:cubicBezTo>
                  <a:cubicBezTo>
                    <a:pt x="74" y="103"/>
                    <a:pt x="72" y="105"/>
                    <a:pt x="72" y="108"/>
                  </a:cubicBezTo>
                  <a:cubicBezTo>
                    <a:pt x="69" y="120"/>
                    <a:pt x="69" y="120"/>
                    <a:pt x="6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5"/>
                    <a:pt x="54" y="103"/>
                    <a:pt x="51" y="102"/>
                  </a:cubicBezTo>
                  <a:cubicBezTo>
                    <a:pt x="49" y="101"/>
                    <a:pt x="48" y="101"/>
                    <a:pt x="47" y="100"/>
                  </a:cubicBezTo>
                  <a:cubicBezTo>
                    <a:pt x="45" y="99"/>
                    <a:pt x="44" y="99"/>
                    <a:pt x="43" y="99"/>
                  </a:cubicBezTo>
                  <a:cubicBezTo>
                    <a:pt x="42" y="99"/>
                    <a:pt x="40" y="100"/>
                    <a:pt x="39" y="101"/>
                  </a:cubicBezTo>
                  <a:cubicBezTo>
                    <a:pt x="28" y="107"/>
                    <a:pt x="28" y="107"/>
                    <a:pt x="28" y="107"/>
                  </a:cubicBezTo>
                  <a:cubicBezTo>
                    <a:pt x="21" y="100"/>
                    <a:pt x="21" y="100"/>
                    <a:pt x="21" y="100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29" y="87"/>
                    <a:pt x="29" y="84"/>
                    <a:pt x="28" y="81"/>
                  </a:cubicBezTo>
                  <a:cubicBezTo>
                    <a:pt x="27" y="80"/>
                    <a:pt x="27" y="79"/>
                    <a:pt x="26" y="77"/>
                  </a:cubicBezTo>
                  <a:cubicBezTo>
                    <a:pt x="25" y="74"/>
                    <a:pt x="23" y="72"/>
                    <a:pt x="20" y="72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3" y="56"/>
                    <a:pt x="25" y="54"/>
                    <a:pt x="26" y="51"/>
                  </a:cubicBezTo>
                  <a:cubicBezTo>
                    <a:pt x="27" y="49"/>
                    <a:pt x="27" y="48"/>
                    <a:pt x="28" y="47"/>
                  </a:cubicBezTo>
                  <a:cubicBezTo>
                    <a:pt x="29" y="44"/>
                    <a:pt x="29" y="41"/>
                    <a:pt x="27" y="39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8"/>
                    <a:pt x="42" y="29"/>
                    <a:pt x="43" y="29"/>
                  </a:cubicBezTo>
                  <a:cubicBezTo>
                    <a:pt x="44" y="29"/>
                    <a:pt x="45" y="29"/>
                    <a:pt x="47" y="28"/>
                  </a:cubicBezTo>
                  <a:cubicBezTo>
                    <a:pt x="48" y="27"/>
                    <a:pt x="49" y="27"/>
                    <a:pt x="51" y="26"/>
                  </a:cubicBezTo>
                  <a:cubicBezTo>
                    <a:pt x="54" y="25"/>
                    <a:pt x="56" y="23"/>
                    <a:pt x="56" y="20"/>
                  </a:cubicBezTo>
                  <a:cubicBezTo>
                    <a:pt x="59" y="8"/>
                    <a:pt x="59" y="8"/>
                    <a:pt x="5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23"/>
                    <a:pt x="74" y="25"/>
                    <a:pt x="77" y="26"/>
                  </a:cubicBezTo>
                  <a:cubicBezTo>
                    <a:pt x="79" y="27"/>
                    <a:pt x="80" y="27"/>
                    <a:pt x="81" y="28"/>
                  </a:cubicBezTo>
                  <a:cubicBezTo>
                    <a:pt x="83" y="29"/>
                    <a:pt x="84" y="29"/>
                    <a:pt x="85" y="29"/>
                  </a:cubicBezTo>
                  <a:cubicBezTo>
                    <a:pt x="86" y="29"/>
                    <a:pt x="88" y="28"/>
                    <a:pt x="89" y="27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99" y="41"/>
                    <a:pt x="99" y="44"/>
                    <a:pt x="100" y="47"/>
                  </a:cubicBezTo>
                  <a:cubicBezTo>
                    <a:pt x="101" y="48"/>
                    <a:pt x="101" y="49"/>
                    <a:pt x="102" y="51"/>
                  </a:cubicBezTo>
                  <a:cubicBezTo>
                    <a:pt x="103" y="54"/>
                    <a:pt x="105" y="56"/>
                    <a:pt x="108" y="56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0" y="69"/>
                    <a:pt x="120" y="69"/>
                    <a:pt x="120" y="69"/>
                  </a:cubicBezTo>
                  <a:lnTo>
                    <a:pt x="108" y="7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36" name="Freeform 32"/>
            <p:cNvSpPr>
              <a:spLocks noEditPoints="1"/>
            </p:cNvSpPr>
            <p:nvPr/>
          </p:nvSpPr>
          <p:spPr bwMode="auto">
            <a:xfrm>
              <a:off x="5505450" y="2284239"/>
              <a:ext cx="268287" cy="269875"/>
            </a:xfrm>
            <a:custGeom>
              <a:avLst/>
              <a:gdLst>
                <a:gd name="T0" fmla="*/ 28 w 56"/>
                <a:gd name="T1" fmla="*/ 0 h 56"/>
                <a:gd name="T2" fmla="*/ 0 w 56"/>
                <a:gd name="T3" fmla="*/ 28 h 56"/>
                <a:gd name="T4" fmla="*/ 28 w 56"/>
                <a:gd name="T5" fmla="*/ 56 h 56"/>
                <a:gd name="T6" fmla="*/ 56 w 56"/>
                <a:gd name="T7" fmla="*/ 28 h 56"/>
                <a:gd name="T8" fmla="*/ 28 w 56"/>
                <a:gd name="T9" fmla="*/ 0 h 56"/>
                <a:gd name="T10" fmla="*/ 28 w 56"/>
                <a:gd name="T11" fmla="*/ 53 h 56"/>
                <a:gd name="T12" fmla="*/ 4 w 56"/>
                <a:gd name="T13" fmla="*/ 28 h 56"/>
                <a:gd name="T14" fmla="*/ 28 w 56"/>
                <a:gd name="T15" fmla="*/ 4 h 56"/>
                <a:gd name="T16" fmla="*/ 53 w 56"/>
                <a:gd name="T17" fmla="*/ 28 h 56"/>
                <a:gd name="T18" fmla="*/ 28 w 56"/>
                <a:gd name="T19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0"/>
                  </a:moveTo>
                  <a:cubicBezTo>
                    <a:pt x="13" y="0"/>
                    <a:pt x="0" y="13"/>
                    <a:pt x="0" y="28"/>
                  </a:cubicBezTo>
                  <a:cubicBezTo>
                    <a:pt x="0" y="43"/>
                    <a:pt x="13" y="56"/>
                    <a:pt x="28" y="56"/>
                  </a:cubicBezTo>
                  <a:cubicBezTo>
                    <a:pt x="43" y="56"/>
                    <a:pt x="56" y="43"/>
                    <a:pt x="56" y="28"/>
                  </a:cubicBezTo>
                  <a:cubicBezTo>
                    <a:pt x="56" y="13"/>
                    <a:pt x="43" y="0"/>
                    <a:pt x="28" y="0"/>
                  </a:cubicBezTo>
                  <a:moveTo>
                    <a:pt x="28" y="53"/>
                  </a:moveTo>
                  <a:cubicBezTo>
                    <a:pt x="14" y="53"/>
                    <a:pt x="4" y="42"/>
                    <a:pt x="4" y="28"/>
                  </a:cubicBezTo>
                  <a:cubicBezTo>
                    <a:pt x="4" y="14"/>
                    <a:pt x="14" y="4"/>
                    <a:pt x="28" y="4"/>
                  </a:cubicBezTo>
                  <a:cubicBezTo>
                    <a:pt x="42" y="4"/>
                    <a:pt x="53" y="14"/>
                    <a:pt x="53" y="28"/>
                  </a:cubicBezTo>
                  <a:cubicBezTo>
                    <a:pt x="53" y="42"/>
                    <a:pt x="42" y="53"/>
                    <a:pt x="28" y="5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37" name="Freeform 33"/>
            <p:cNvSpPr>
              <a:spLocks noEditPoints="1"/>
            </p:cNvSpPr>
            <p:nvPr/>
          </p:nvSpPr>
          <p:spPr bwMode="auto">
            <a:xfrm>
              <a:off x="5562600" y="2341389"/>
              <a:ext cx="153987" cy="153987"/>
            </a:xfrm>
            <a:custGeom>
              <a:avLst/>
              <a:gdLst>
                <a:gd name="T0" fmla="*/ 16 w 32"/>
                <a:gd name="T1" fmla="*/ 0 h 32"/>
                <a:gd name="T2" fmla="*/ 0 w 32"/>
                <a:gd name="T3" fmla="*/ 16 h 32"/>
                <a:gd name="T4" fmla="*/ 16 w 32"/>
                <a:gd name="T5" fmla="*/ 32 h 32"/>
                <a:gd name="T6" fmla="*/ 32 w 32"/>
                <a:gd name="T7" fmla="*/ 16 h 32"/>
                <a:gd name="T8" fmla="*/ 16 w 32"/>
                <a:gd name="T9" fmla="*/ 0 h 32"/>
                <a:gd name="T10" fmla="*/ 16 w 32"/>
                <a:gd name="T11" fmla="*/ 28 h 32"/>
                <a:gd name="T12" fmla="*/ 4 w 32"/>
                <a:gd name="T13" fmla="*/ 16 h 32"/>
                <a:gd name="T14" fmla="*/ 16 w 32"/>
                <a:gd name="T15" fmla="*/ 4 h 32"/>
                <a:gd name="T16" fmla="*/ 28 w 32"/>
                <a:gd name="T17" fmla="*/ 16 h 32"/>
                <a:gd name="T18" fmla="*/ 16 w 32"/>
                <a:gd name="T19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25" y="32"/>
                    <a:pt x="32" y="25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moveTo>
                    <a:pt x="16" y="28"/>
                  </a:moveTo>
                  <a:cubicBezTo>
                    <a:pt x="9" y="28"/>
                    <a:pt x="4" y="23"/>
                    <a:pt x="4" y="16"/>
                  </a:cubicBezTo>
                  <a:cubicBezTo>
                    <a:pt x="4" y="9"/>
                    <a:pt x="9" y="4"/>
                    <a:pt x="16" y="4"/>
                  </a:cubicBezTo>
                  <a:cubicBezTo>
                    <a:pt x="23" y="4"/>
                    <a:pt x="28" y="9"/>
                    <a:pt x="28" y="16"/>
                  </a:cubicBezTo>
                  <a:cubicBezTo>
                    <a:pt x="28" y="23"/>
                    <a:pt x="23" y="28"/>
                    <a:pt x="16" y="2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005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55372" y="210850"/>
            <a:ext cx="7881257" cy="839077"/>
            <a:chOff x="2155372" y="210850"/>
            <a:chExt cx="7881257" cy="839077"/>
          </a:xfrm>
        </p:grpSpPr>
        <p:sp>
          <p:nvSpPr>
            <p:cNvPr id="3" name="矩形 2"/>
            <p:cNvSpPr/>
            <p:nvPr/>
          </p:nvSpPr>
          <p:spPr>
            <a:xfrm>
              <a:off x="4695617" y="210850"/>
              <a:ext cx="280076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1.4 </a:t>
              </a:r>
              <a:r>
                <a:rPr lang="zh-CN" altLang="en-US" sz="3600" b="1" dirty="0" smtClean="0">
                  <a:solidFill>
                    <a:prstClr val="white">
                      <a:lumMod val="9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项目愿景</a:t>
              </a:r>
              <a:endParaRPr lang="en-US" altLang="zh-CN" sz="3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155372" y="773120"/>
              <a:ext cx="7881257" cy="2768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200"/>
                </a:spcAft>
              </a:pPr>
              <a:r>
                <a:rPr lang="en-US" altLang="zh-CN" sz="11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Some text about this part related goes here. Some text about this part related goes here. Some text about this part related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879076" y="2194557"/>
            <a:ext cx="8374812" cy="3649931"/>
            <a:chOff x="829375" y="1750287"/>
            <a:chExt cx="10459392" cy="4558438"/>
          </a:xfrm>
        </p:grpSpPr>
        <p:sp>
          <p:nvSpPr>
            <p:cNvPr id="6" name="矩形 5"/>
            <p:cNvSpPr/>
            <p:nvPr/>
          </p:nvSpPr>
          <p:spPr>
            <a:xfrm rot="2700000">
              <a:off x="1450976" y="1989943"/>
              <a:ext cx="1156491" cy="1155545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1730491" y="2245722"/>
              <a:ext cx="613910" cy="613910"/>
              <a:chOff x="1219200" y="2732088"/>
              <a:chExt cx="279400" cy="279400"/>
            </a:xfrm>
            <a:solidFill>
              <a:srgbClr val="D82132">
                <a:alpha val="80000"/>
              </a:srgbClr>
            </a:solidFill>
          </p:grpSpPr>
          <p:sp>
            <p:nvSpPr>
              <p:cNvPr id="8" name="Freeform 375"/>
              <p:cNvSpPr>
                <a:spLocks noEditPoints="1"/>
              </p:cNvSpPr>
              <p:nvPr/>
            </p:nvSpPr>
            <p:spPr bwMode="auto">
              <a:xfrm>
                <a:off x="1219200" y="2732088"/>
                <a:ext cx="279400" cy="279400"/>
              </a:xfrm>
              <a:custGeom>
                <a:avLst/>
                <a:gdLst>
                  <a:gd name="T0" fmla="*/ 144 w 289"/>
                  <a:gd name="T1" fmla="*/ 0 h 288"/>
                  <a:gd name="T2" fmla="*/ 0 w 289"/>
                  <a:gd name="T3" fmla="*/ 144 h 288"/>
                  <a:gd name="T4" fmla="*/ 144 w 289"/>
                  <a:gd name="T5" fmla="*/ 288 h 288"/>
                  <a:gd name="T6" fmla="*/ 289 w 289"/>
                  <a:gd name="T7" fmla="*/ 144 h 288"/>
                  <a:gd name="T8" fmla="*/ 144 w 289"/>
                  <a:gd name="T9" fmla="*/ 0 h 288"/>
                  <a:gd name="T10" fmla="*/ 144 w 289"/>
                  <a:gd name="T11" fmla="*/ 267 h 288"/>
                  <a:gd name="T12" fmla="*/ 21 w 289"/>
                  <a:gd name="T13" fmla="*/ 144 h 288"/>
                  <a:gd name="T14" fmla="*/ 144 w 289"/>
                  <a:gd name="T15" fmla="*/ 20 h 288"/>
                  <a:gd name="T16" fmla="*/ 268 w 289"/>
                  <a:gd name="T17" fmla="*/ 144 h 288"/>
                  <a:gd name="T18" fmla="*/ 144 w 289"/>
                  <a:gd name="T19" fmla="*/ 267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9" h="288">
                    <a:moveTo>
                      <a:pt x="144" y="0"/>
                    </a:moveTo>
                    <a:cubicBezTo>
                      <a:pt x="65" y="0"/>
                      <a:pt x="0" y="64"/>
                      <a:pt x="0" y="144"/>
                    </a:cubicBezTo>
                    <a:cubicBezTo>
                      <a:pt x="0" y="224"/>
                      <a:pt x="65" y="288"/>
                      <a:pt x="144" y="288"/>
                    </a:cubicBezTo>
                    <a:cubicBezTo>
                      <a:pt x="224" y="288"/>
                      <a:pt x="289" y="224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lose/>
                    <a:moveTo>
                      <a:pt x="144" y="267"/>
                    </a:moveTo>
                    <a:cubicBezTo>
                      <a:pt x="76" y="267"/>
                      <a:pt x="21" y="212"/>
                      <a:pt x="21" y="144"/>
                    </a:cubicBezTo>
                    <a:cubicBezTo>
                      <a:pt x="21" y="76"/>
                      <a:pt x="76" y="20"/>
                      <a:pt x="144" y="20"/>
                    </a:cubicBezTo>
                    <a:cubicBezTo>
                      <a:pt x="213" y="20"/>
                      <a:pt x="268" y="76"/>
                      <a:pt x="268" y="144"/>
                    </a:cubicBezTo>
                    <a:cubicBezTo>
                      <a:pt x="268" y="212"/>
                      <a:pt x="213" y="267"/>
                      <a:pt x="144" y="267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" name="Freeform 376"/>
              <p:cNvSpPr>
                <a:spLocks/>
              </p:cNvSpPr>
              <p:nvPr/>
            </p:nvSpPr>
            <p:spPr bwMode="auto">
              <a:xfrm>
                <a:off x="1365250" y="2884488"/>
                <a:ext cx="14288" cy="36513"/>
              </a:xfrm>
              <a:custGeom>
                <a:avLst/>
                <a:gdLst>
                  <a:gd name="T0" fmla="*/ 0 w 15"/>
                  <a:gd name="T1" fmla="*/ 0 h 38"/>
                  <a:gd name="T2" fmla="*/ 0 w 15"/>
                  <a:gd name="T3" fmla="*/ 38 h 38"/>
                  <a:gd name="T4" fmla="*/ 15 w 15"/>
                  <a:gd name="T5" fmla="*/ 20 h 38"/>
                  <a:gd name="T6" fmla="*/ 0 w 15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38">
                    <a:moveTo>
                      <a:pt x="0" y="0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6" y="37"/>
                      <a:pt x="15" y="33"/>
                      <a:pt x="15" y="20"/>
                    </a:cubicBezTo>
                    <a:cubicBezTo>
                      <a:pt x="15" y="7"/>
                      <a:pt x="5" y="3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377"/>
              <p:cNvSpPr>
                <a:spLocks/>
              </p:cNvSpPr>
              <p:nvPr/>
            </p:nvSpPr>
            <p:spPr bwMode="auto">
              <a:xfrm>
                <a:off x="1339850" y="2819401"/>
                <a:ext cx="14288" cy="34925"/>
              </a:xfrm>
              <a:custGeom>
                <a:avLst/>
                <a:gdLst>
                  <a:gd name="T0" fmla="*/ 0 w 15"/>
                  <a:gd name="T1" fmla="*/ 17 h 36"/>
                  <a:gd name="T2" fmla="*/ 15 w 15"/>
                  <a:gd name="T3" fmla="*/ 36 h 36"/>
                  <a:gd name="T4" fmla="*/ 15 w 15"/>
                  <a:gd name="T5" fmla="*/ 0 h 36"/>
                  <a:gd name="T6" fmla="*/ 0 w 15"/>
                  <a:gd name="T7" fmla="*/ 1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36">
                    <a:moveTo>
                      <a:pt x="0" y="17"/>
                    </a:moveTo>
                    <a:cubicBezTo>
                      <a:pt x="0" y="29"/>
                      <a:pt x="10" y="34"/>
                      <a:pt x="15" y="36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1" y="1"/>
                      <a:pt x="0" y="4"/>
                      <a:pt x="0" y="17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378"/>
              <p:cNvSpPr>
                <a:spLocks noEditPoints="1"/>
              </p:cNvSpPr>
              <p:nvPr/>
            </p:nvSpPr>
            <p:spPr bwMode="auto">
              <a:xfrm>
                <a:off x="1247775" y="2759076"/>
                <a:ext cx="222250" cy="223838"/>
              </a:xfrm>
              <a:custGeom>
                <a:avLst/>
                <a:gdLst>
                  <a:gd name="T0" fmla="*/ 115 w 231"/>
                  <a:gd name="T1" fmla="*/ 0 h 231"/>
                  <a:gd name="T2" fmla="*/ 0 w 231"/>
                  <a:gd name="T3" fmla="*/ 116 h 231"/>
                  <a:gd name="T4" fmla="*/ 115 w 231"/>
                  <a:gd name="T5" fmla="*/ 231 h 231"/>
                  <a:gd name="T6" fmla="*/ 231 w 231"/>
                  <a:gd name="T7" fmla="*/ 116 h 231"/>
                  <a:gd name="T8" fmla="*/ 115 w 231"/>
                  <a:gd name="T9" fmla="*/ 0 h 231"/>
                  <a:gd name="T10" fmla="*/ 123 w 231"/>
                  <a:gd name="T11" fmla="*/ 192 h 231"/>
                  <a:gd name="T12" fmla="*/ 123 w 231"/>
                  <a:gd name="T13" fmla="*/ 202 h 231"/>
                  <a:gd name="T14" fmla="*/ 119 w 231"/>
                  <a:gd name="T15" fmla="*/ 207 h 231"/>
                  <a:gd name="T16" fmla="*/ 114 w 231"/>
                  <a:gd name="T17" fmla="*/ 207 h 231"/>
                  <a:gd name="T18" fmla="*/ 110 w 231"/>
                  <a:gd name="T19" fmla="*/ 202 h 231"/>
                  <a:gd name="T20" fmla="*/ 110 w 231"/>
                  <a:gd name="T21" fmla="*/ 192 h 231"/>
                  <a:gd name="T22" fmla="*/ 71 w 231"/>
                  <a:gd name="T23" fmla="*/ 181 h 231"/>
                  <a:gd name="T24" fmla="*/ 72 w 231"/>
                  <a:gd name="T25" fmla="*/ 179 h 231"/>
                  <a:gd name="T26" fmla="*/ 78 w 231"/>
                  <a:gd name="T27" fmla="*/ 160 h 231"/>
                  <a:gd name="T28" fmla="*/ 80 w 231"/>
                  <a:gd name="T29" fmla="*/ 158 h 231"/>
                  <a:gd name="T30" fmla="*/ 110 w 231"/>
                  <a:gd name="T31" fmla="*/ 168 h 231"/>
                  <a:gd name="T32" fmla="*/ 110 w 231"/>
                  <a:gd name="T33" fmla="*/ 125 h 231"/>
                  <a:gd name="T34" fmla="*/ 71 w 231"/>
                  <a:gd name="T35" fmla="*/ 82 h 231"/>
                  <a:gd name="T36" fmla="*/ 110 w 231"/>
                  <a:gd name="T37" fmla="*/ 40 h 231"/>
                  <a:gd name="T38" fmla="*/ 110 w 231"/>
                  <a:gd name="T39" fmla="*/ 29 h 231"/>
                  <a:gd name="T40" fmla="*/ 114 w 231"/>
                  <a:gd name="T41" fmla="*/ 25 h 231"/>
                  <a:gd name="T42" fmla="*/ 119 w 231"/>
                  <a:gd name="T43" fmla="*/ 25 h 231"/>
                  <a:gd name="T44" fmla="*/ 123 w 231"/>
                  <a:gd name="T45" fmla="*/ 29 h 231"/>
                  <a:gd name="T46" fmla="*/ 123 w 231"/>
                  <a:gd name="T47" fmla="*/ 40 h 231"/>
                  <a:gd name="T48" fmla="*/ 158 w 231"/>
                  <a:gd name="T49" fmla="*/ 53 h 231"/>
                  <a:gd name="T50" fmla="*/ 157 w 231"/>
                  <a:gd name="T51" fmla="*/ 55 h 231"/>
                  <a:gd name="T52" fmla="*/ 151 w 231"/>
                  <a:gd name="T53" fmla="*/ 70 h 231"/>
                  <a:gd name="T54" fmla="*/ 149 w 231"/>
                  <a:gd name="T55" fmla="*/ 72 h 231"/>
                  <a:gd name="T56" fmla="*/ 123 w 231"/>
                  <a:gd name="T57" fmla="*/ 63 h 231"/>
                  <a:gd name="T58" fmla="*/ 123 w 231"/>
                  <a:gd name="T59" fmla="*/ 104 h 231"/>
                  <a:gd name="T60" fmla="*/ 162 w 231"/>
                  <a:gd name="T61" fmla="*/ 149 h 231"/>
                  <a:gd name="T62" fmla="*/ 123 w 231"/>
                  <a:gd name="T63" fmla="*/ 19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31" h="231">
                    <a:moveTo>
                      <a:pt x="115" y="0"/>
                    </a:moveTo>
                    <a:cubicBezTo>
                      <a:pt x="52" y="0"/>
                      <a:pt x="0" y="52"/>
                      <a:pt x="0" y="116"/>
                    </a:cubicBezTo>
                    <a:cubicBezTo>
                      <a:pt x="0" y="180"/>
                      <a:pt x="52" y="231"/>
                      <a:pt x="115" y="231"/>
                    </a:cubicBezTo>
                    <a:cubicBezTo>
                      <a:pt x="179" y="231"/>
                      <a:pt x="231" y="180"/>
                      <a:pt x="231" y="116"/>
                    </a:cubicBezTo>
                    <a:cubicBezTo>
                      <a:pt x="231" y="52"/>
                      <a:pt x="179" y="0"/>
                      <a:pt x="115" y="0"/>
                    </a:cubicBezTo>
                    <a:close/>
                    <a:moveTo>
                      <a:pt x="123" y="192"/>
                    </a:moveTo>
                    <a:cubicBezTo>
                      <a:pt x="123" y="202"/>
                      <a:pt x="123" y="202"/>
                      <a:pt x="123" y="202"/>
                    </a:cubicBezTo>
                    <a:cubicBezTo>
                      <a:pt x="123" y="206"/>
                      <a:pt x="123" y="207"/>
                      <a:pt x="119" y="207"/>
                    </a:cubicBezTo>
                    <a:cubicBezTo>
                      <a:pt x="114" y="207"/>
                      <a:pt x="114" y="207"/>
                      <a:pt x="114" y="207"/>
                    </a:cubicBezTo>
                    <a:cubicBezTo>
                      <a:pt x="110" y="207"/>
                      <a:pt x="110" y="206"/>
                      <a:pt x="110" y="202"/>
                    </a:cubicBezTo>
                    <a:cubicBezTo>
                      <a:pt x="110" y="192"/>
                      <a:pt x="110" y="192"/>
                      <a:pt x="110" y="192"/>
                    </a:cubicBezTo>
                    <a:cubicBezTo>
                      <a:pt x="102" y="192"/>
                      <a:pt x="71" y="187"/>
                      <a:pt x="71" y="181"/>
                    </a:cubicBezTo>
                    <a:cubicBezTo>
                      <a:pt x="71" y="180"/>
                      <a:pt x="71" y="180"/>
                      <a:pt x="72" y="179"/>
                    </a:cubicBezTo>
                    <a:cubicBezTo>
                      <a:pt x="78" y="160"/>
                      <a:pt x="78" y="160"/>
                      <a:pt x="78" y="160"/>
                    </a:cubicBezTo>
                    <a:cubicBezTo>
                      <a:pt x="78" y="160"/>
                      <a:pt x="79" y="158"/>
                      <a:pt x="80" y="158"/>
                    </a:cubicBezTo>
                    <a:cubicBezTo>
                      <a:pt x="81" y="158"/>
                      <a:pt x="96" y="167"/>
                      <a:pt x="110" y="168"/>
                    </a:cubicBezTo>
                    <a:cubicBezTo>
                      <a:pt x="110" y="125"/>
                      <a:pt x="110" y="125"/>
                      <a:pt x="110" y="125"/>
                    </a:cubicBezTo>
                    <a:cubicBezTo>
                      <a:pt x="96" y="119"/>
                      <a:pt x="71" y="111"/>
                      <a:pt x="71" y="82"/>
                    </a:cubicBezTo>
                    <a:cubicBezTo>
                      <a:pt x="71" y="50"/>
                      <a:pt x="99" y="40"/>
                      <a:pt x="110" y="40"/>
                    </a:cubicBezTo>
                    <a:cubicBezTo>
                      <a:pt x="110" y="29"/>
                      <a:pt x="110" y="29"/>
                      <a:pt x="110" y="29"/>
                    </a:cubicBezTo>
                    <a:cubicBezTo>
                      <a:pt x="110" y="25"/>
                      <a:pt x="110" y="25"/>
                      <a:pt x="114" y="25"/>
                    </a:cubicBezTo>
                    <a:cubicBezTo>
                      <a:pt x="119" y="25"/>
                      <a:pt x="119" y="25"/>
                      <a:pt x="119" y="25"/>
                    </a:cubicBezTo>
                    <a:cubicBezTo>
                      <a:pt x="123" y="25"/>
                      <a:pt x="123" y="25"/>
                      <a:pt x="123" y="29"/>
                    </a:cubicBezTo>
                    <a:cubicBezTo>
                      <a:pt x="123" y="40"/>
                      <a:pt x="123" y="40"/>
                      <a:pt x="123" y="40"/>
                    </a:cubicBezTo>
                    <a:cubicBezTo>
                      <a:pt x="130" y="40"/>
                      <a:pt x="158" y="45"/>
                      <a:pt x="158" y="53"/>
                    </a:cubicBezTo>
                    <a:cubicBezTo>
                      <a:pt x="158" y="54"/>
                      <a:pt x="158" y="54"/>
                      <a:pt x="157" y="55"/>
                    </a:cubicBezTo>
                    <a:cubicBezTo>
                      <a:pt x="151" y="70"/>
                      <a:pt x="151" y="70"/>
                      <a:pt x="151" y="70"/>
                    </a:cubicBezTo>
                    <a:cubicBezTo>
                      <a:pt x="150" y="71"/>
                      <a:pt x="150" y="72"/>
                      <a:pt x="149" y="72"/>
                    </a:cubicBezTo>
                    <a:cubicBezTo>
                      <a:pt x="147" y="72"/>
                      <a:pt x="133" y="63"/>
                      <a:pt x="123" y="63"/>
                    </a:cubicBezTo>
                    <a:cubicBezTo>
                      <a:pt x="123" y="104"/>
                      <a:pt x="123" y="104"/>
                      <a:pt x="123" y="104"/>
                    </a:cubicBezTo>
                    <a:cubicBezTo>
                      <a:pt x="138" y="111"/>
                      <a:pt x="162" y="121"/>
                      <a:pt x="162" y="149"/>
                    </a:cubicBezTo>
                    <a:cubicBezTo>
                      <a:pt x="162" y="180"/>
                      <a:pt x="138" y="190"/>
                      <a:pt x="123" y="19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3" name="矩形 12"/>
            <p:cNvSpPr/>
            <p:nvPr/>
          </p:nvSpPr>
          <p:spPr>
            <a:xfrm rot="2700000">
              <a:off x="4073950" y="4632954"/>
              <a:ext cx="1258338" cy="1257309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4360989" y="4866196"/>
              <a:ext cx="732523" cy="668592"/>
              <a:chOff x="10136188" y="1058863"/>
              <a:chExt cx="279400" cy="279400"/>
            </a:xfrm>
            <a:solidFill>
              <a:srgbClr val="D82132">
                <a:alpha val="80000"/>
              </a:srgbClr>
            </a:solidFill>
          </p:grpSpPr>
          <p:sp>
            <p:nvSpPr>
              <p:cNvPr id="15" name="Freeform 106"/>
              <p:cNvSpPr>
                <a:spLocks/>
              </p:cNvSpPr>
              <p:nvPr/>
            </p:nvSpPr>
            <p:spPr bwMode="auto">
              <a:xfrm>
                <a:off x="10186988" y="1058863"/>
                <a:ext cx="179388" cy="201613"/>
              </a:xfrm>
              <a:custGeom>
                <a:avLst/>
                <a:gdLst>
                  <a:gd name="T0" fmla="*/ 113 w 113"/>
                  <a:gd name="T1" fmla="*/ 62 h 127"/>
                  <a:gd name="T2" fmla="*/ 70 w 113"/>
                  <a:gd name="T3" fmla="*/ 62 h 127"/>
                  <a:gd name="T4" fmla="*/ 70 w 113"/>
                  <a:gd name="T5" fmla="*/ 0 h 127"/>
                  <a:gd name="T6" fmla="*/ 42 w 113"/>
                  <a:gd name="T7" fmla="*/ 0 h 127"/>
                  <a:gd name="T8" fmla="*/ 42 w 113"/>
                  <a:gd name="T9" fmla="*/ 62 h 127"/>
                  <a:gd name="T10" fmla="*/ 0 w 113"/>
                  <a:gd name="T11" fmla="*/ 62 h 127"/>
                  <a:gd name="T12" fmla="*/ 56 w 113"/>
                  <a:gd name="T13" fmla="*/ 127 h 127"/>
                  <a:gd name="T14" fmla="*/ 113 w 113"/>
                  <a:gd name="T15" fmla="*/ 62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127">
                    <a:moveTo>
                      <a:pt x="113" y="62"/>
                    </a:moveTo>
                    <a:lnTo>
                      <a:pt x="70" y="62"/>
                    </a:lnTo>
                    <a:lnTo>
                      <a:pt x="70" y="0"/>
                    </a:lnTo>
                    <a:lnTo>
                      <a:pt x="42" y="0"/>
                    </a:lnTo>
                    <a:lnTo>
                      <a:pt x="42" y="62"/>
                    </a:lnTo>
                    <a:lnTo>
                      <a:pt x="0" y="62"/>
                    </a:lnTo>
                    <a:lnTo>
                      <a:pt x="56" y="127"/>
                    </a:lnTo>
                    <a:lnTo>
                      <a:pt x="113" y="6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07"/>
              <p:cNvSpPr>
                <a:spLocks/>
              </p:cNvSpPr>
              <p:nvPr/>
            </p:nvSpPr>
            <p:spPr bwMode="auto">
              <a:xfrm>
                <a:off x="10136188" y="1233488"/>
                <a:ext cx="279400" cy="104775"/>
              </a:xfrm>
              <a:custGeom>
                <a:avLst/>
                <a:gdLst>
                  <a:gd name="T0" fmla="*/ 248 w 288"/>
                  <a:gd name="T1" fmla="*/ 0 h 108"/>
                  <a:gd name="T2" fmla="*/ 248 w 288"/>
                  <a:gd name="T3" fmla="*/ 68 h 108"/>
                  <a:gd name="T4" fmla="*/ 40 w 288"/>
                  <a:gd name="T5" fmla="*/ 68 h 108"/>
                  <a:gd name="T6" fmla="*/ 40 w 288"/>
                  <a:gd name="T7" fmla="*/ 0 h 108"/>
                  <a:gd name="T8" fmla="*/ 0 w 288"/>
                  <a:gd name="T9" fmla="*/ 0 h 108"/>
                  <a:gd name="T10" fmla="*/ 0 w 288"/>
                  <a:gd name="T11" fmla="*/ 88 h 108"/>
                  <a:gd name="T12" fmla="*/ 20 w 288"/>
                  <a:gd name="T13" fmla="*/ 108 h 108"/>
                  <a:gd name="T14" fmla="*/ 268 w 288"/>
                  <a:gd name="T15" fmla="*/ 108 h 108"/>
                  <a:gd name="T16" fmla="*/ 288 w 288"/>
                  <a:gd name="T17" fmla="*/ 88 h 108"/>
                  <a:gd name="T18" fmla="*/ 288 w 288"/>
                  <a:gd name="T19" fmla="*/ 0 h 108"/>
                  <a:gd name="T20" fmla="*/ 248 w 288"/>
                  <a:gd name="T21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108">
                    <a:moveTo>
                      <a:pt x="248" y="0"/>
                    </a:moveTo>
                    <a:cubicBezTo>
                      <a:pt x="248" y="68"/>
                      <a:pt x="248" y="68"/>
                      <a:pt x="248" y="68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99"/>
                      <a:pt x="9" y="108"/>
                      <a:pt x="20" y="108"/>
                    </a:cubicBezTo>
                    <a:cubicBezTo>
                      <a:pt x="268" y="108"/>
                      <a:pt x="268" y="108"/>
                      <a:pt x="268" y="108"/>
                    </a:cubicBezTo>
                    <a:cubicBezTo>
                      <a:pt x="279" y="108"/>
                      <a:pt x="288" y="99"/>
                      <a:pt x="288" y="88"/>
                    </a:cubicBezTo>
                    <a:cubicBezTo>
                      <a:pt x="288" y="0"/>
                      <a:pt x="288" y="0"/>
                      <a:pt x="288" y="0"/>
                    </a:cubicBez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8" name="矩形 17"/>
            <p:cNvSpPr/>
            <p:nvPr/>
          </p:nvSpPr>
          <p:spPr>
            <a:xfrm rot="2700000">
              <a:off x="6874848" y="4632954"/>
              <a:ext cx="1258338" cy="1257309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189246" y="4866196"/>
              <a:ext cx="690903" cy="668592"/>
              <a:chOff x="10701338" y="1616076"/>
              <a:chExt cx="263525" cy="280988"/>
            </a:xfrm>
            <a:solidFill>
              <a:srgbClr val="D82132">
                <a:alpha val="80000"/>
              </a:srgbClr>
            </a:solidFill>
          </p:grpSpPr>
          <p:sp>
            <p:nvSpPr>
              <p:cNvPr id="20" name="Freeform 472"/>
              <p:cNvSpPr>
                <a:spLocks/>
              </p:cNvSpPr>
              <p:nvPr/>
            </p:nvSpPr>
            <p:spPr bwMode="auto">
              <a:xfrm>
                <a:off x="10701338" y="1778001"/>
                <a:ext cx="263525" cy="119063"/>
              </a:xfrm>
              <a:custGeom>
                <a:avLst/>
                <a:gdLst>
                  <a:gd name="T0" fmla="*/ 263 w 271"/>
                  <a:gd name="T1" fmla="*/ 34 h 122"/>
                  <a:gd name="T2" fmla="*/ 213 w 271"/>
                  <a:gd name="T3" fmla="*/ 6 h 122"/>
                  <a:gd name="T4" fmla="*/ 191 w 271"/>
                  <a:gd name="T5" fmla="*/ 1 h 122"/>
                  <a:gd name="T6" fmla="*/ 183 w 271"/>
                  <a:gd name="T7" fmla="*/ 19 h 122"/>
                  <a:gd name="T8" fmla="*/ 205 w 271"/>
                  <a:gd name="T9" fmla="*/ 27 h 122"/>
                  <a:gd name="T10" fmla="*/ 224 w 271"/>
                  <a:gd name="T11" fmla="*/ 41 h 122"/>
                  <a:gd name="T12" fmla="*/ 228 w 271"/>
                  <a:gd name="T13" fmla="*/ 51 h 122"/>
                  <a:gd name="T14" fmla="*/ 219 w 271"/>
                  <a:gd name="T15" fmla="*/ 60 h 122"/>
                  <a:gd name="T16" fmla="*/ 162 w 271"/>
                  <a:gd name="T17" fmla="*/ 78 h 122"/>
                  <a:gd name="T18" fmla="*/ 98 w 271"/>
                  <a:gd name="T19" fmla="*/ 76 h 122"/>
                  <a:gd name="T20" fmla="*/ 68 w 271"/>
                  <a:gd name="T21" fmla="*/ 68 h 122"/>
                  <a:gd name="T22" fmla="*/ 45 w 271"/>
                  <a:gd name="T23" fmla="*/ 53 h 122"/>
                  <a:gd name="T24" fmla="*/ 42 w 271"/>
                  <a:gd name="T25" fmla="*/ 47 h 122"/>
                  <a:gd name="T26" fmla="*/ 43 w 271"/>
                  <a:gd name="T27" fmla="*/ 43 h 122"/>
                  <a:gd name="T28" fmla="*/ 52 w 271"/>
                  <a:gd name="T29" fmla="*/ 34 h 122"/>
                  <a:gd name="T30" fmla="*/ 87 w 271"/>
                  <a:gd name="T31" fmla="*/ 19 h 122"/>
                  <a:gd name="T32" fmla="*/ 79 w 271"/>
                  <a:gd name="T33" fmla="*/ 0 h 122"/>
                  <a:gd name="T34" fmla="*/ 21 w 271"/>
                  <a:gd name="T35" fmla="*/ 20 h 122"/>
                  <a:gd name="T36" fmla="*/ 2 w 271"/>
                  <a:gd name="T37" fmla="*/ 40 h 122"/>
                  <a:gd name="T38" fmla="*/ 0 w 271"/>
                  <a:gd name="T39" fmla="*/ 52 h 122"/>
                  <a:gd name="T40" fmla="*/ 3 w 271"/>
                  <a:gd name="T41" fmla="*/ 68 h 122"/>
                  <a:gd name="T42" fmla="*/ 40 w 271"/>
                  <a:gd name="T43" fmla="*/ 104 h 122"/>
                  <a:gd name="T44" fmla="*/ 149 w 271"/>
                  <a:gd name="T45" fmla="*/ 121 h 122"/>
                  <a:gd name="T46" fmla="*/ 246 w 271"/>
                  <a:gd name="T47" fmla="*/ 96 h 122"/>
                  <a:gd name="T48" fmla="*/ 268 w 271"/>
                  <a:gd name="T49" fmla="*/ 65 h 122"/>
                  <a:gd name="T50" fmla="*/ 270 w 271"/>
                  <a:gd name="T51" fmla="*/ 54 h 122"/>
                  <a:gd name="T52" fmla="*/ 263 w 271"/>
                  <a:gd name="T53" fmla="*/ 34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1" h="122">
                    <a:moveTo>
                      <a:pt x="263" y="34"/>
                    </a:moveTo>
                    <a:cubicBezTo>
                      <a:pt x="251" y="19"/>
                      <a:pt x="231" y="11"/>
                      <a:pt x="213" y="6"/>
                    </a:cubicBezTo>
                    <a:cubicBezTo>
                      <a:pt x="206" y="4"/>
                      <a:pt x="198" y="2"/>
                      <a:pt x="191" y="1"/>
                    </a:cubicBezTo>
                    <a:cubicBezTo>
                      <a:pt x="188" y="7"/>
                      <a:pt x="185" y="13"/>
                      <a:pt x="183" y="19"/>
                    </a:cubicBezTo>
                    <a:cubicBezTo>
                      <a:pt x="190" y="21"/>
                      <a:pt x="198" y="23"/>
                      <a:pt x="205" y="27"/>
                    </a:cubicBezTo>
                    <a:cubicBezTo>
                      <a:pt x="212" y="30"/>
                      <a:pt x="219" y="35"/>
                      <a:pt x="224" y="41"/>
                    </a:cubicBezTo>
                    <a:cubicBezTo>
                      <a:pt x="226" y="43"/>
                      <a:pt x="230" y="48"/>
                      <a:pt x="228" y="51"/>
                    </a:cubicBezTo>
                    <a:cubicBezTo>
                      <a:pt x="226" y="55"/>
                      <a:pt x="222" y="58"/>
                      <a:pt x="219" y="60"/>
                    </a:cubicBezTo>
                    <a:cubicBezTo>
                      <a:pt x="203" y="72"/>
                      <a:pt x="181" y="76"/>
                      <a:pt x="162" y="78"/>
                    </a:cubicBezTo>
                    <a:cubicBezTo>
                      <a:pt x="141" y="81"/>
                      <a:pt x="119" y="80"/>
                      <a:pt x="98" y="76"/>
                    </a:cubicBezTo>
                    <a:cubicBezTo>
                      <a:pt x="88" y="75"/>
                      <a:pt x="77" y="72"/>
                      <a:pt x="68" y="68"/>
                    </a:cubicBezTo>
                    <a:cubicBezTo>
                      <a:pt x="59" y="65"/>
                      <a:pt x="50" y="60"/>
                      <a:pt x="45" y="53"/>
                    </a:cubicBezTo>
                    <a:cubicBezTo>
                      <a:pt x="43" y="51"/>
                      <a:pt x="41" y="49"/>
                      <a:pt x="42" y="47"/>
                    </a:cubicBezTo>
                    <a:cubicBezTo>
                      <a:pt x="42" y="45"/>
                      <a:pt x="42" y="44"/>
                      <a:pt x="43" y="43"/>
                    </a:cubicBezTo>
                    <a:cubicBezTo>
                      <a:pt x="45" y="39"/>
                      <a:pt x="48" y="36"/>
                      <a:pt x="52" y="34"/>
                    </a:cubicBezTo>
                    <a:cubicBezTo>
                      <a:pt x="62" y="26"/>
                      <a:pt x="74" y="21"/>
                      <a:pt x="87" y="19"/>
                    </a:cubicBezTo>
                    <a:cubicBezTo>
                      <a:pt x="84" y="13"/>
                      <a:pt x="82" y="7"/>
                      <a:pt x="79" y="0"/>
                    </a:cubicBezTo>
                    <a:cubicBezTo>
                      <a:pt x="59" y="4"/>
                      <a:pt x="39" y="9"/>
                      <a:pt x="21" y="20"/>
                    </a:cubicBezTo>
                    <a:cubicBezTo>
                      <a:pt x="14" y="25"/>
                      <a:pt x="6" y="31"/>
                      <a:pt x="2" y="40"/>
                    </a:cubicBezTo>
                    <a:cubicBezTo>
                      <a:pt x="0" y="44"/>
                      <a:pt x="0" y="48"/>
                      <a:pt x="0" y="52"/>
                    </a:cubicBezTo>
                    <a:cubicBezTo>
                      <a:pt x="1" y="58"/>
                      <a:pt x="1" y="63"/>
                      <a:pt x="3" y="68"/>
                    </a:cubicBezTo>
                    <a:cubicBezTo>
                      <a:pt x="8" y="84"/>
                      <a:pt x="26" y="97"/>
                      <a:pt x="40" y="104"/>
                    </a:cubicBezTo>
                    <a:cubicBezTo>
                      <a:pt x="74" y="118"/>
                      <a:pt x="113" y="122"/>
                      <a:pt x="149" y="121"/>
                    </a:cubicBezTo>
                    <a:cubicBezTo>
                      <a:pt x="182" y="119"/>
                      <a:pt x="218" y="114"/>
                      <a:pt x="246" y="96"/>
                    </a:cubicBezTo>
                    <a:cubicBezTo>
                      <a:pt x="256" y="90"/>
                      <a:pt x="266" y="77"/>
                      <a:pt x="268" y="65"/>
                    </a:cubicBezTo>
                    <a:cubicBezTo>
                      <a:pt x="269" y="61"/>
                      <a:pt x="269" y="58"/>
                      <a:pt x="270" y="54"/>
                    </a:cubicBezTo>
                    <a:cubicBezTo>
                      <a:pt x="271" y="47"/>
                      <a:pt x="268" y="40"/>
                      <a:pt x="263" y="3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473"/>
              <p:cNvSpPr>
                <a:spLocks/>
              </p:cNvSpPr>
              <p:nvPr/>
            </p:nvSpPr>
            <p:spPr bwMode="auto">
              <a:xfrm>
                <a:off x="10952163" y="1804988"/>
                <a:ext cx="9525" cy="12700"/>
              </a:xfrm>
              <a:custGeom>
                <a:avLst/>
                <a:gdLst>
                  <a:gd name="T0" fmla="*/ 5 w 11"/>
                  <a:gd name="T1" fmla="*/ 6 h 13"/>
                  <a:gd name="T2" fmla="*/ 5 w 11"/>
                  <a:gd name="T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1" h="13">
                    <a:moveTo>
                      <a:pt x="5" y="6"/>
                    </a:moveTo>
                    <a:cubicBezTo>
                      <a:pt x="11" y="13"/>
                      <a:pt x="0" y="0"/>
                      <a:pt x="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474"/>
              <p:cNvSpPr>
                <a:spLocks noEditPoints="1"/>
              </p:cNvSpPr>
              <p:nvPr/>
            </p:nvSpPr>
            <p:spPr bwMode="auto">
              <a:xfrm>
                <a:off x="10771188" y="1616076"/>
                <a:ext cx="123825" cy="223838"/>
              </a:xfrm>
              <a:custGeom>
                <a:avLst/>
                <a:gdLst>
                  <a:gd name="T0" fmla="*/ 64 w 128"/>
                  <a:gd name="T1" fmla="*/ 231 h 231"/>
                  <a:gd name="T2" fmla="*/ 128 w 128"/>
                  <a:gd name="T3" fmla="*/ 63 h 231"/>
                  <a:gd name="T4" fmla="*/ 65 w 128"/>
                  <a:gd name="T5" fmla="*/ 0 h 231"/>
                  <a:gd name="T6" fmla="*/ 64 w 128"/>
                  <a:gd name="T7" fmla="*/ 0 h 231"/>
                  <a:gd name="T8" fmla="*/ 64 w 128"/>
                  <a:gd name="T9" fmla="*/ 0 h 231"/>
                  <a:gd name="T10" fmla="*/ 64 w 128"/>
                  <a:gd name="T11" fmla="*/ 0 h 231"/>
                  <a:gd name="T12" fmla="*/ 63 w 128"/>
                  <a:gd name="T13" fmla="*/ 0 h 231"/>
                  <a:gd name="T14" fmla="*/ 0 w 128"/>
                  <a:gd name="T15" fmla="*/ 63 h 231"/>
                  <a:gd name="T16" fmla="*/ 64 w 128"/>
                  <a:gd name="T17" fmla="*/ 231 h 231"/>
                  <a:gd name="T18" fmla="*/ 64 w 128"/>
                  <a:gd name="T19" fmla="*/ 29 h 231"/>
                  <a:gd name="T20" fmla="*/ 93 w 128"/>
                  <a:gd name="T21" fmla="*/ 58 h 231"/>
                  <a:gd name="T22" fmla="*/ 64 w 128"/>
                  <a:gd name="T23" fmla="*/ 86 h 231"/>
                  <a:gd name="T24" fmla="*/ 35 w 128"/>
                  <a:gd name="T25" fmla="*/ 58 h 231"/>
                  <a:gd name="T26" fmla="*/ 64 w 128"/>
                  <a:gd name="T27" fmla="*/ 29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8" h="231">
                    <a:moveTo>
                      <a:pt x="64" y="231"/>
                    </a:moveTo>
                    <a:cubicBezTo>
                      <a:pt x="64" y="231"/>
                      <a:pt x="128" y="97"/>
                      <a:pt x="128" y="63"/>
                    </a:cubicBezTo>
                    <a:cubicBezTo>
                      <a:pt x="128" y="29"/>
                      <a:pt x="100" y="0"/>
                      <a:pt x="65" y="0"/>
                    </a:cubicBezTo>
                    <a:cubicBezTo>
                      <a:pt x="65" y="0"/>
                      <a:pt x="65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0"/>
                      <a:pt x="63" y="0"/>
                      <a:pt x="63" y="0"/>
                    </a:cubicBezTo>
                    <a:cubicBezTo>
                      <a:pt x="28" y="0"/>
                      <a:pt x="0" y="29"/>
                      <a:pt x="0" y="63"/>
                    </a:cubicBezTo>
                    <a:cubicBezTo>
                      <a:pt x="0" y="98"/>
                      <a:pt x="64" y="231"/>
                      <a:pt x="64" y="231"/>
                    </a:cubicBezTo>
                    <a:close/>
                    <a:moveTo>
                      <a:pt x="64" y="29"/>
                    </a:moveTo>
                    <a:cubicBezTo>
                      <a:pt x="80" y="29"/>
                      <a:pt x="93" y="42"/>
                      <a:pt x="93" y="58"/>
                    </a:cubicBezTo>
                    <a:cubicBezTo>
                      <a:pt x="93" y="74"/>
                      <a:pt x="80" y="86"/>
                      <a:pt x="64" y="86"/>
                    </a:cubicBezTo>
                    <a:cubicBezTo>
                      <a:pt x="48" y="86"/>
                      <a:pt x="35" y="74"/>
                      <a:pt x="35" y="58"/>
                    </a:cubicBezTo>
                    <a:cubicBezTo>
                      <a:pt x="35" y="42"/>
                      <a:pt x="48" y="29"/>
                      <a:pt x="64" y="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 rot="2700000">
              <a:off x="9599671" y="1989943"/>
              <a:ext cx="1156491" cy="1155545"/>
            </a:xfrm>
            <a:prstGeom prst="rect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9832164" y="2153121"/>
              <a:ext cx="599953" cy="655907"/>
              <a:chOff x="1082676" y="6088064"/>
              <a:chExt cx="306388" cy="334963"/>
            </a:xfrm>
            <a:solidFill>
              <a:srgbClr val="D82132">
                <a:alpha val="80000"/>
              </a:srgbClr>
            </a:solidFill>
          </p:grpSpPr>
          <p:sp>
            <p:nvSpPr>
              <p:cNvPr id="26" name="Freeform 665"/>
              <p:cNvSpPr>
                <a:spLocks/>
              </p:cNvSpPr>
              <p:nvPr/>
            </p:nvSpPr>
            <p:spPr bwMode="auto">
              <a:xfrm>
                <a:off x="1082676" y="6088064"/>
                <a:ext cx="306388" cy="236538"/>
              </a:xfrm>
              <a:custGeom>
                <a:avLst/>
                <a:gdLst>
                  <a:gd name="T0" fmla="*/ 179 w 193"/>
                  <a:gd name="T1" fmla="*/ 54 h 149"/>
                  <a:gd name="T2" fmla="*/ 193 w 193"/>
                  <a:gd name="T3" fmla="*/ 0 h 149"/>
                  <a:gd name="T4" fmla="*/ 138 w 193"/>
                  <a:gd name="T5" fmla="*/ 13 h 149"/>
                  <a:gd name="T6" fmla="*/ 152 w 193"/>
                  <a:gd name="T7" fmla="*/ 27 h 149"/>
                  <a:gd name="T8" fmla="*/ 99 w 193"/>
                  <a:gd name="T9" fmla="*/ 79 h 149"/>
                  <a:gd name="T10" fmla="*/ 77 w 193"/>
                  <a:gd name="T11" fmla="*/ 57 h 149"/>
                  <a:gd name="T12" fmla="*/ 0 w 193"/>
                  <a:gd name="T13" fmla="*/ 134 h 149"/>
                  <a:gd name="T14" fmla="*/ 15 w 193"/>
                  <a:gd name="T15" fmla="*/ 149 h 149"/>
                  <a:gd name="T16" fmla="*/ 15 w 193"/>
                  <a:gd name="T17" fmla="*/ 149 h 149"/>
                  <a:gd name="T18" fmla="*/ 77 w 193"/>
                  <a:gd name="T19" fmla="*/ 87 h 149"/>
                  <a:gd name="T20" fmla="*/ 99 w 193"/>
                  <a:gd name="T21" fmla="*/ 108 h 149"/>
                  <a:gd name="T22" fmla="*/ 167 w 193"/>
                  <a:gd name="T23" fmla="*/ 41 h 149"/>
                  <a:gd name="T24" fmla="*/ 179 w 193"/>
                  <a:gd name="T2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49">
                    <a:moveTo>
                      <a:pt x="179" y="54"/>
                    </a:moveTo>
                    <a:lnTo>
                      <a:pt x="193" y="0"/>
                    </a:lnTo>
                    <a:lnTo>
                      <a:pt x="138" y="13"/>
                    </a:lnTo>
                    <a:lnTo>
                      <a:pt x="152" y="27"/>
                    </a:lnTo>
                    <a:lnTo>
                      <a:pt x="99" y="79"/>
                    </a:lnTo>
                    <a:lnTo>
                      <a:pt x="77" y="57"/>
                    </a:lnTo>
                    <a:lnTo>
                      <a:pt x="0" y="134"/>
                    </a:lnTo>
                    <a:lnTo>
                      <a:pt x="15" y="149"/>
                    </a:lnTo>
                    <a:lnTo>
                      <a:pt x="15" y="149"/>
                    </a:lnTo>
                    <a:lnTo>
                      <a:pt x="77" y="87"/>
                    </a:lnTo>
                    <a:lnTo>
                      <a:pt x="99" y="108"/>
                    </a:lnTo>
                    <a:lnTo>
                      <a:pt x="167" y="41"/>
                    </a:lnTo>
                    <a:lnTo>
                      <a:pt x="179" y="5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Rectangle 666"/>
              <p:cNvSpPr>
                <a:spLocks noChangeArrowheads="1"/>
              </p:cNvSpPr>
              <p:nvPr/>
            </p:nvSpPr>
            <p:spPr bwMode="auto">
              <a:xfrm>
                <a:off x="1109664" y="6342064"/>
                <a:ext cx="44450" cy="809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Rectangle 667"/>
              <p:cNvSpPr>
                <a:spLocks noChangeArrowheads="1"/>
              </p:cNvSpPr>
              <p:nvPr/>
            </p:nvSpPr>
            <p:spPr bwMode="auto">
              <a:xfrm>
                <a:off x="1182689" y="6302376"/>
                <a:ext cx="44450" cy="1206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Rectangle 668"/>
              <p:cNvSpPr>
                <a:spLocks noChangeArrowheads="1"/>
              </p:cNvSpPr>
              <p:nvPr/>
            </p:nvSpPr>
            <p:spPr bwMode="auto">
              <a:xfrm>
                <a:off x="1257301" y="6262689"/>
                <a:ext cx="44450" cy="16033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Rectangle 669"/>
              <p:cNvSpPr>
                <a:spLocks noChangeArrowheads="1"/>
              </p:cNvSpPr>
              <p:nvPr/>
            </p:nvSpPr>
            <p:spPr bwMode="auto">
              <a:xfrm>
                <a:off x="1330326" y="6223001"/>
                <a:ext cx="44450" cy="20002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1" name="矩形 30"/>
            <p:cNvSpPr/>
            <p:nvPr/>
          </p:nvSpPr>
          <p:spPr>
            <a:xfrm>
              <a:off x="6676921" y="2423156"/>
              <a:ext cx="2437300" cy="8072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7314016" y="2116326"/>
              <a:ext cx="1800205" cy="3843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共享经济领创者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3064269" y="2423156"/>
              <a:ext cx="2437300" cy="8072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3082877" y="2110676"/>
              <a:ext cx="1800205" cy="3843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共享经济领创者</a:t>
              </a:r>
            </a:p>
          </p:txBody>
        </p:sp>
        <p:cxnSp>
          <p:nvCxnSpPr>
            <p:cNvPr id="39" name="直接连接符 38"/>
            <p:cNvCxnSpPr/>
            <p:nvPr/>
          </p:nvCxnSpPr>
          <p:spPr>
            <a:xfrm>
              <a:off x="6096000" y="1750287"/>
              <a:ext cx="0" cy="4558438"/>
            </a:xfrm>
            <a:prstGeom prst="line">
              <a:avLst/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矩形 40"/>
            <p:cNvSpPr/>
            <p:nvPr/>
          </p:nvSpPr>
          <p:spPr>
            <a:xfrm>
              <a:off x="8851467" y="5185015"/>
              <a:ext cx="2437300" cy="8072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8841885" y="4833734"/>
              <a:ext cx="1800205" cy="3843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共享经济领创者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829375" y="5218120"/>
              <a:ext cx="2437300" cy="8072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spcAft>
                  <a:spcPts val="600"/>
                </a:spcAft>
              </a:pPr>
              <a:r>
                <a:rPr lang="en-US" altLang="zh-CN" sz="1200" dirty="0">
                  <a:solidFill>
                    <a:prstClr val="white">
                      <a:alpha val="92000"/>
                    </a:prstClr>
                  </a:solidFill>
                  <a:latin typeface="+mn-ea"/>
                  <a:cs typeface="Arial" panose="020B0604020202020204" pitchFamily="34" charset="0"/>
                </a:rPr>
                <a:t>Put your text about this part related goes here. Put your text about this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1475956" y="4833734"/>
              <a:ext cx="1800205" cy="3843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共享经济领创者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6202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29189" y="1174379"/>
            <a:ext cx="4140646" cy="4153943"/>
            <a:chOff x="4029189" y="1174379"/>
            <a:chExt cx="4140646" cy="4153943"/>
          </a:xfrm>
        </p:grpSpPr>
        <p:sp>
          <p:nvSpPr>
            <p:cNvPr id="6" name="圆角矩形 5"/>
            <p:cNvSpPr/>
            <p:nvPr/>
          </p:nvSpPr>
          <p:spPr>
            <a:xfrm rot="2716581">
              <a:off x="4029187" y="1187674"/>
              <a:ext cx="4140650" cy="4140646"/>
            </a:xfrm>
            <a:prstGeom prst="roundRect">
              <a:avLst>
                <a:gd name="adj" fmla="val 0"/>
              </a:avLst>
            </a:prstGeom>
            <a:solidFill>
              <a:schemeClr val="bg1">
                <a:alpha val="12000"/>
              </a:schemeClr>
            </a:solidFill>
            <a:ln>
              <a:noFill/>
            </a:ln>
          </p:spPr>
          <p:txBody>
            <a:bodyPr rtlCol="0" anchor="ctr">
              <a:spAutoFit/>
            </a:bodyPr>
            <a:lstStyle/>
            <a:p>
              <a:pPr algn="ctr"/>
              <a:endParaRPr lang="zh-CN" altLang="en-US" sz="1100" dirty="0">
                <a:solidFill>
                  <a:srgbClr val="231B2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194396" y="4069876"/>
              <a:ext cx="3803208" cy="7017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extrusionH="8890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b="1" dirty="0">
                  <a:solidFill>
                    <a:prstClr val="white"/>
                  </a:solidFill>
                  <a:latin typeface="Arial" panose="020B0604020202020204" pitchFamily="34" charset="0"/>
                  <a:ea typeface="Microsoft JhengHei" panose="020B0604030504040204" pitchFamily="34" charset="-120"/>
                  <a:cs typeface="Arial" panose="020B0604020202020204" pitchFamily="34" charset="0"/>
                </a:rPr>
                <a:t>Some text about this part related goes here. Some text about this part related goes here. Some </a:t>
              </a:r>
            </a:p>
            <a:p>
              <a:pPr algn="ctr">
                <a:lnSpc>
                  <a:spcPct val="120000"/>
                </a:lnSpc>
              </a:pPr>
              <a:r>
                <a:rPr lang="en-US" altLang="zh-CN" sz="1100" b="1" dirty="0">
                  <a:solidFill>
                    <a:prstClr val="white"/>
                  </a:solidFill>
                  <a:latin typeface="Arial" panose="020B0604020202020204" pitchFamily="34" charset="0"/>
                  <a:ea typeface="Microsoft JhengHei" panose="020B0604030504040204" pitchFamily="34" charset="-120"/>
                  <a:cs typeface="Arial" panose="020B0604020202020204" pitchFamily="34" charset="0"/>
                </a:rPr>
                <a:t>text about this part related goes here. </a:t>
              </a: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4116030" y="3228628"/>
              <a:ext cx="3959941" cy="650945"/>
            </a:xfrm>
            <a:prstGeom prst="roundRect">
              <a:avLst>
                <a:gd name="adj" fmla="val 0"/>
              </a:avLst>
            </a:prstGeom>
            <a:solidFill>
              <a:srgbClr val="D82132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234226" y="3313018"/>
              <a:ext cx="1723549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zh-CN" altLang="en-US" sz="2400" b="1" spc="6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市场透视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806726" y="1174379"/>
              <a:ext cx="257854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dirty="0" smtClean="0">
                  <a:solidFill>
                    <a:prstClr val="white"/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16600" b="1" dirty="0">
                <a:solidFill>
                  <a:prstClr val="white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452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200">
        <p:pull/>
      </p:transition>
    </mc:Choice>
    <mc:Fallback xmlns="">
      <p:transition spd="slow" advTm="420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09240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1986</Words>
  <Application>Microsoft Office PowerPoint</Application>
  <PresentationFormat>宽屏</PresentationFormat>
  <Paragraphs>201</Paragraphs>
  <Slides>26</Slides>
  <Notes>26</Notes>
  <HiddenSlides>0</HiddenSlides>
  <MMClips>1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41" baseType="lpstr">
      <vt:lpstr>Bebas Neue</vt:lpstr>
      <vt:lpstr>DFLiHei-Lt</vt:lpstr>
      <vt:lpstr>Microsoft JhengHei</vt:lpstr>
      <vt:lpstr>等线</vt:lpstr>
      <vt:lpstr>等线 Light</vt:lpstr>
      <vt:lpstr>华文细黑</vt:lpstr>
      <vt:lpstr>宋体</vt:lpstr>
      <vt:lpstr>微软雅黑</vt:lpstr>
      <vt:lpstr>Agency FB</vt:lpstr>
      <vt:lpstr>Arial</vt:lpstr>
      <vt:lpstr>Calibri</vt:lpstr>
      <vt:lpstr>Century Gothic</vt:lpstr>
      <vt:lpstr>Impact</vt:lpstr>
      <vt:lpstr>Office 主题​​</vt:lpstr>
      <vt:lpstr>Microsoft Excel 图表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092401</dc:title>
  <dc:creator>龙时富</dc:creator>
  <cp:lastModifiedBy>ITTK</cp:lastModifiedBy>
  <cp:revision>16</cp:revision>
  <dcterms:created xsi:type="dcterms:W3CDTF">2017-09-17T12:08:51Z</dcterms:created>
  <dcterms:modified xsi:type="dcterms:W3CDTF">2018-10-26T02:00:35Z</dcterms:modified>
</cp:coreProperties>
</file>

<file path=docProps/thumbnail.jpeg>
</file>